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426" r:id="rId2"/>
    <p:sldId id="431" r:id="rId3"/>
    <p:sldId id="433" r:id="rId4"/>
    <p:sldId id="432" r:id="rId5"/>
    <p:sldId id="443" r:id="rId6"/>
    <p:sldId id="384" r:id="rId7"/>
    <p:sldId id="422" r:id="rId8"/>
    <p:sldId id="375" r:id="rId9"/>
    <p:sldId id="378" r:id="rId10"/>
    <p:sldId id="376" r:id="rId11"/>
    <p:sldId id="379" r:id="rId12"/>
    <p:sldId id="423" r:id="rId13"/>
    <p:sldId id="448" r:id="rId14"/>
    <p:sldId id="447" r:id="rId15"/>
    <p:sldId id="446" r:id="rId16"/>
    <p:sldId id="381" r:id="rId17"/>
    <p:sldId id="417" r:id="rId18"/>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8000"/>
    <a:srgbClr val="FFFFCC"/>
    <a:srgbClr val="0066FF"/>
    <a:srgbClr val="0000CC"/>
    <a:srgbClr val="FF66CC"/>
    <a:srgbClr val="3333FF"/>
    <a:srgbClr val="FF3399"/>
    <a:srgbClr val="3366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7270" autoAdjust="0"/>
  </p:normalViewPr>
  <p:slideViewPr>
    <p:cSldViewPr>
      <p:cViewPr varScale="1">
        <p:scale>
          <a:sx n="66" d="100"/>
          <a:sy n="66" d="100"/>
        </p:scale>
        <p:origin x="168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4014" y="102"/>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8824"/>
          </a:xfrm>
          <a:prstGeom prst="rect">
            <a:avLst/>
          </a:prstGeom>
        </p:spPr>
        <p:txBody>
          <a:bodyPr vert="horz" lIns="91440" tIns="45720" rIns="91440" bIns="45720" rtlCol="0"/>
          <a:lstStyle>
            <a:lvl1pPr algn="l">
              <a:defRPr sz="1200"/>
            </a:lvl1pPr>
          </a:lstStyle>
          <a:p>
            <a:r>
              <a:rPr kumimoji="1" lang="ja-JP" altLang="en-US" dirty="0"/>
              <a:t>グループ理論セミナー　２０１９．６．１５</a:t>
            </a:r>
            <a:endParaRPr kumimoji="1" lang="en-US" altLang="ja-JP" dirty="0"/>
          </a:p>
          <a:p>
            <a:r>
              <a:rPr kumimoji="1" lang="ja-JP" altLang="en-US" dirty="0"/>
              <a:t>長谷川　和子</a:t>
            </a:r>
            <a:endParaRPr kumimoji="1" lang="en-US" altLang="ja-JP" dirty="0"/>
          </a:p>
          <a:p>
            <a:endParaRPr kumimoji="1" lang="ja-JP" altLang="en-US" dirty="0"/>
          </a:p>
        </p:txBody>
      </p:sp>
      <p:sp>
        <p:nvSpPr>
          <p:cNvPr id="4" name="フッター プレースホルダー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12545B2-6542-4E7B-B6C3-B802578BCCBE}" type="slidenum">
              <a:rPr kumimoji="1" lang="ja-JP" altLang="en-US" smtClean="0"/>
              <a:t>‹#›</a:t>
            </a:fld>
            <a:endParaRPr kumimoji="1" lang="ja-JP" altLang="en-US"/>
          </a:p>
        </p:txBody>
      </p:sp>
    </p:spTree>
    <p:extLst>
      <p:ext uri="{BB962C8B-B14F-4D97-AF65-F5344CB8AC3E}">
        <p14:creationId xmlns:p14="http://schemas.microsoft.com/office/powerpoint/2010/main" val="42030225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45659" cy="496332"/>
          </a:xfrm>
          <a:prstGeom prst="rect">
            <a:avLst/>
          </a:prstGeom>
        </p:spPr>
        <p:txBody>
          <a:bodyPr vert="horz" lIns="92107" tIns="46053" rIns="92107" bIns="46053" rtlCol="0"/>
          <a:lstStyle>
            <a:lvl1pPr algn="l">
              <a:defRPr sz="1200"/>
            </a:lvl1pPr>
          </a:lstStyle>
          <a:p>
            <a:endParaRPr kumimoji="1" lang="ja-JP" altLang="en-US"/>
          </a:p>
        </p:txBody>
      </p:sp>
      <p:sp>
        <p:nvSpPr>
          <p:cNvPr id="3" name="日付プレースホルダ 2"/>
          <p:cNvSpPr>
            <a:spLocks noGrp="1"/>
          </p:cNvSpPr>
          <p:nvPr>
            <p:ph type="dt" idx="1"/>
          </p:nvPr>
        </p:nvSpPr>
        <p:spPr>
          <a:xfrm>
            <a:off x="3850443" y="0"/>
            <a:ext cx="2945659" cy="496332"/>
          </a:xfrm>
          <a:prstGeom prst="rect">
            <a:avLst/>
          </a:prstGeom>
        </p:spPr>
        <p:txBody>
          <a:bodyPr vert="horz" lIns="92107" tIns="46053" rIns="92107" bIns="46053" rtlCol="0"/>
          <a:lstStyle>
            <a:lvl1pPr algn="r">
              <a:defRPr sz="1200"/>
            </a:lvl1pPr>
          </a:lstStyle>
          <a:p>
            <a:fld id="{96B93978-C73A-4AA2-987A-74483AE1BC04}" type="datetimeFigureOut">
              <a:rPr kumimoji="1" lang="ja-JP" altLang="en-US" smtClean="0"/>
              <a:pPr/>
              <a:t>2021/1/12</a:t>
            </a:fld>
            <a:endParaRPr kumimoji="1" lang="ja-JP" altLang="en-US"/>
          </a:p>
        </p:txBody>
      </p:sp>
      <p:sp>
        <p:nvSpPr>
          <p:cNvPr id="4" name="スライド イメージ プレースホルダ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2107" tIns="46053" rIns="92107" bIns="46053" rtlCol="0" anchor="ctr"/>
          <a:lstStyle/>
          <a:p>
            <a:endParaRPr lang="ja-JP" altLang="en-US"/>
          </a:p>
        </p:txBody>
      </p:sp>
      <p:sp>
        <p:nvSpPr>
          <p:cNvPr id="5" name="ノート プレースホルダ 4"/>
          <p:cNvSpPr>
            <a:spLocks noGrp="1"/>
          </p:cNvSpPr>
          <p:nvPr>
            <p:ph type="body" sz="quarter" idx="3"/>
          </p:nvPr>
        </p:nvSpPr>
        <p:spPr>
          <a:xfrm>
            <a:off x="679768" y="4715154"/>
            <a:ext cx="5438140" cy="4466987"/>
          </a:xfrm>
          <a:prstGeom prst="rect">
            <a:avLst/>
          </a:prstGeom>
        </p:spPr>
        <p:txBody>
          <a:bodyPr vert="horz" lIns="92107" tIns="46053" rIns="92107" bIns="46053"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2" y="9428584"/>
            <a:ext cx="2945659" cy="496332"/>
          </a:xfrm>
          <a:prstGeom prst="rect">
            <a:avLst/>
          </a:prstGeom>
        </p:spPr>
        <p:txBody>
          <a:bodyPr vert="horz" lIns="92107" tIns="46053" rIns="92107" bIns="46053"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0443" y="9428584"/>
            <a:ext cx="2945659" cy="496332"/>
          </a:xfrm>
          <a:prstGeom prst="rect">
            <a:avLst/>
          </a:prstGeom>
        </p:spPr>
        <p:txBody>
          <a:bodyPr vert="horz" lIns="92107" tIns="46053" rIns="92107" bIns="46053" rtlCol="0" anchor="b"/>
          <a:lstStyle>
            <a:lvl1pPr algn="r">
              <a:defRPr sz="1200"/>
            </a:lvl1pPr>
          </a:lstStyle>
          <a:p>
            <a:fld id="{B3F8A412-75B3-4568-8667-459513A252D3}" type="slidenum">
              <a:rPr kumimoji="1" lang="ja-JP" altLang="en-US" smtClean="0"/>
              <a:pPr/>
              <a:t>‹#›</a:t>
            </a:fld>
            <a:endParaRPr kumimoji="1" lang="ja-JP" altLang="en-US"/>
          </a:p>
        </p:txBody>
      </p:sp>
    </p:spTree>
    <p:extLst>
      <p:ext uri="{BB962C8B-B14F-4D97-AF65-F5344CB8AC3E}">
        <p14:creationId xmlns:p14="http://schemas.microsoft.com/office/powerpoint/2010/main" val="22046717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65700" cy="37242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3F8A412-75B3-4568-8667-459513A252D3}" type="slidenum">
              <a:rPr kumimoji="1" lang="ja-JP" altLang="en-US" smtClean="0"/>
              <a:pPr/>
              <a:t>17</a:t>
            </a:fld>
            <a:endParaRPr kumimoji="1" lang="ja-JP" altLang="en-US"/>
          </a:p>
        </p:txBody>
      </p:sp>
    </p:spTree>
    <p:extLst>
      <p:ext uri="{BB962C8B-B14F-4D97-AF65-F5344CB8AC3E}">
        <p14:creationId xmlns:p14="http://schemas.microsoft.com/office/powerpoint/2010/main" val="168841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B3BB3ACC-3E55-456C-8BB4-BAB55A0693E0}" type="datetime1">
              <a:rPr kumimoji="1" lang="ja-JP" altLang="en-US" smtClean="0"/>
              <a:t>2021/1/12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ECE180C-9B97-44A7-BD35-E2215BBB3626}"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C5056D1-863D-4CB2-ACEE-CEC7957011BA}" type="datetime1">
              <a:rPr kumimoji="1" lang="ja-JP" altLang="en-US" smtClean="0"/>
              <a:t>2021/1/12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ECE180C-9B97-44A7-BD35-E2215BBB3626}"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42"/>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ED14122-54DF-4DD3-BB78-6AA1DF25A735}" type="datetime1">
              <a:rPr kumimoji="1" lang="ja-JP" altLang="en-US" smtClean="0"/>
              <a:t>2021/1/12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ECE180C-9B97-44A7-BD35-E2215BBB3626}"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B9EF1886-BB53-4E75-AB00-203BB572F655}" type="datetime1">
              <a:rPr kumimoji="1" lang="ja-JP" altLang="en-US" smtClean="0"/>
              <a:t>2021/1/12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ECE180C-9B97-44A7-BD35-E2215BBB3626}"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D4550A4-D05C-440C-BA01-05C326B6510F}" type="datetime1">
              <a:rPr kumimoji="1" lang="ja-JP" altLang="en-US" smtClean="0"/>
              <a:t>2021/1/12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ECE180C-9B97-44A7-BD35-E2215BBB3626}"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A108B714-C5D6-480C-9CE2-99D7E64B34E0}" type="datetime1">
              <a:rPr kumimoji="1" lang="ja-JP" altLang="en-US" smtClean="0"/>
              <a:t>2021/1/12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ECE180C-9B97-44A7-BD35-E2215BBB3626}"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0E7B9758-7334-4EB8-A7D5-7601810F9454}" type="datetime1">
              <a:rPr kumimoji="1" lang="ja-JP" altLang="en-US" smtClean="0"/>
              <a:t>2021/1/12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ECE180C-9B97-44A7-BD35-E2215BBB3626}"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FE0D6525-D0BF-46CD-AB69-645C13EAA6C2}" type="datetime1">
              <a:rPr kumimoji="1" lang="ja-JP" altLang="en-US" smtClean="0"/>
              <a:t>2021/1/12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ECE180C-9B97-44A7-BD35-E2215BBB3626}"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BE9412C-C090-44FD-8D0A-123FE3111014}" type="datetime1">
              <a:rPr kumimoji="1" lang="ja-JP" altLang="en-US" smtClean="0"/>
              <a:t>2021/1/12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ECE180C-9B97-44A7-BD35-E2215BBB3626}"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725EF763-56B5-47FF-A0EE-217EE0107C77}" type="datetime1">
              <a:rPr kumimoji="1" lang="ja-JP" altLang="en-US" smtClean="0"/>
              <a:t>2021/1/12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ECE180C-9B97-44A7-BD35-E2215BBB3626}"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9D8675D9-47EC-4132-8F06-1DEB35972015}" type="datetime1">
              <a:rPr kumimoji="1" lang="ja-JP" altLang="en-US" smtClean="0"/>
              <a:t>2021/1/12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ECE180C-9B97-44A7-BD35-E2215BBB3626}"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DD093-7AB9-44E9-9280-39144FFF8340}" type="datetime1">
              <a:rPr kumimoji="1" lang="ja-JP" altLang="en-US" smtClean="0"/>
              <a:t>2021/1/12</a:t>
            </a:fld>
            <a:endParaRPr kumimoji="1" lang="ja-JP" altLang="en-US"/>
          </a:p>
        </p:txBody>
      </p:sp>
      <p:sp>
        <p:nvSpPr>
          <p:cNvPr id="5" name="フッター プレースホルダ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E180C-9B97-44A7-BD35-E2215BBB3626}"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oleObject" Target="../embeddings/oleObject1.bin"/><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2.xml"/><Relationship Id="rId5" Type="http://schemas.openxmlformats.org/officeDocument/2006/relationships/image" Target="../media/image44.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36AB2BF-999A-4936-B5AE-51BCCDA1E2A8}"/>
              </a:ext>
            </a:extLst>
          </p:cNvPr>
          <p:cNvSpPr>
            <a:spLocks noGrp="1"/>
          </p:cNvSpPr>
          <p:nvPr>
            <p:ph type="sldNum" sz="quarter" idx="12"/>
          </p:nvPr>
        </p:nvSpPr>
        <p:spPr/>
        <p:txBody>
          <a:bodyPr/>
          <a:lstStyle/>
          <a:p>
            <a:fld id="{6ECE180C-9B97-44A7-BD35-E2215BBB3626}" type="slidenum">
              <a:rPr kumimoji="1" lang="ja-JP" altLang="en-US" smtClean="0"/>
              <a:pPr/>
              <a:t>1</a:t>
            </a:fld>
            <a:endParaRPr kumimoji="1" lang="ja-JP" altLang="en-US"/>
          </a:p>
        </p:txBody>
      </p:sp>
      <p:sp>
        <p:nvSpPr>
          <p:cNvPr id="5" name="正方形/長方形 4">
            <a:extLst>
              <a:ext uri="{FF2B5EF4-FFF2-40B4-BE49-F238E27FC236}">
                <a16:creationId xmlns:a16="http://schemas.microsoft.com/office/drawing/2014/main" id="{CC224841-8D04-4E8A-8C88-9D711073A476}"/>
              </a:ext>
            </a:extLst>
          </p:cNvPr>
          <p:cNvSpPr/>
          <p:nvPr/>
        </p:nvSpPr>
        <p:spPr>
          <a:xfrm>
            <a:off x="1696854" y="1471717"/>
            <a:ext cx="5750292"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dist"/>
            <a:r>
              <a:rPr lang="ja-JP" altLang="en-US" sz="5400" b="1" dirty="0">
                <a:ln/>
                <a:solidFill>
                  <a:srgbClr val="0000CC"/>
                </a:solidFill>
              </a:rPr>
              <a:t>理 化 学 研 究 所</a:t>
            </a:r>
          </a:p>
          <a:p>
            <a:pPr algn="dist"/>
            <a:r>
              <a:rPr lang="ja-JP" altLang="en-US" sz="5400" b="1" dirty="0">
                <a:ln/>
                <a:solidFill>
                  <a:srgbClr val="0000CC"/>
                </a:solidFill>
              </a:rPr>
              <a:t>業務支援室の紹介</a:t>
            </a:r>
            <a:endParaRPr lang="ja-JP" altLang="en-US" sz="5400" b="1" cap="none" spc="0" dirty="0">
              <a:ln/>
              <a:solidFill>
                <a:srgbClr val="0000CC"/>
              </a:solidFill>
              <a:effectLst/>
            </a:endParaRPr>
          </a:p>
        </p:txBody>
      </p:sp>
      <p:pic>
        <p:nvPicPr>
          <p:cNvPr id="7" name="Picture 10" descr="http://common.riken.jp/office/pr_office-sect/jpn/09youshiki/logo/data/symbol1_72.gif">
            <a:extLst>
              <a:ext uri="{FF2B5EF4-FFF2-40B4-BE49-F238E27FC236}">
                <a16:creationId xmlns:a16="http://schemas.microsoft.com/office/drawing/2014/main" id="{CDB3EBD4-E1D5-42DD-9BAB-D7D448F2FD58}"/>
              </a:ext>
            </a:extLst>
          </p:cNvPr>
          <p:cNvPicPr>
            <a:picLocks noChangeAspect="1" noChangeArrowheads="1"/>
          </p:cNvPicPr>
          <p:nvPr/>
        </p:nvPicPr>
        <p:blipFill>
          <a:blip r:embed="rId2" cstate="print"/>
          <a:srcRect/>
          <a:stretch>
            <a:fillRect/>
          </a:stretch>
        </p:blipFill>
        <p:spPr bwMode="auto">
          <a:xfrm>
            <a:off x="4175956" y="4509120"/>
            <a:ext cx="792088" cy="1345532"/>
          </a:xfrm>
          <a:prstGeom prst="rect">
            <a:avLst/>
          </a:prstGeom>
          <a:noFill/>
        </p:spPr>
      </p:pic>
    </p:spTree>
    <p:extLst>
      <p:ext uri="{BB962C8B-B14F-4D97-AF65-F5344CB8AC3E}">
        <p14:creationId xmlns:p14="http://schemas.microsoft.com/office/powerpoint/2010/main" val="1902173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kkawashi\Pictures\無題3.jpg"/>
          <p:cNvPicPr>
            <a:picLocks noChangeAspect="1" noChangeArrowheads="1"/>
          </p:cNvPicPr>
          <p:nvPr/>
        </p:nvPicPr>
        <p:blipFill>
          <a:blip r:embed="rId2" cstate="print"/>
          <a:srcRect/>
          <a:stretch>
            <a:fillRect/>
          </a:stretch>
        </p:blipFill>
        <p:spPr bwMode="auto">
          <a:xfrm>
            <a:off x="0" y="854019"/>
            <a:ext cx="9144000" cy="6003985"/>
          </a:xfrm>
          <a:prstGeom prst="rect">
            <a:avLst/>
          </a:prstGeom>
          <a:noFill/>
        </p:spPr>
      </p:pic>
      <p:pic>
        <p:nvPicPr>
          <p:cNvPr id="5" name="Picture 2" descr="C:\Users\kkawashi\Pictures\無題.jpg"/>
          <p:cNvPicPr>
            <a:picLocks noChangeAspect="1" noChangeArrowheads="1"/>
          </p:cNvPicPr>
          <p:nvPr/>
        </p:nvPicPr>
        <p:blipFill>
          <a:blip r:embed="rId3" cstate="print"/>
          <a:srcRect/>
          <a:stretch>
            <a:fillRect/>
          </a:stretch>
        </p:blipFill>
        <p:spPr bwMode="auto">
          <a:xfrm>
            <a:off x="3203848" y="116636"/>
            <a:ext cx="2376264" cy="745883"/>
          </a:xfrm>
          <a:prstGeom prst="rect">
            <a:avLst/>
          </a:prstGeom>
          <a:noFill/>
        </p:spPr>
      </p:pic>
      <p:sp>
        <p:nvSpPr>
          <p:cNvPr id="7" name="スライド番号プレースホルダ 7"/>
          <p:cNvSpPr txBox="1">
            <a:spLocks/>
          </p:cNvSpPr>
          <p:nvPr/>
        </p:nvSpPr>
        <p:spPr>
          <a:xfrm>
            <a:off x="6876256" y="6492879"/>
            <a:ext cx="2133600" cy="365125"/>
          </a:xfrm>
          <a:prstGeom prst="rect">
            <a:avLst/>
          </a:prstGeom>
        </p:spPr>
        <p:txBody>
          <a:bodyPr vert="horz" lIns="91440" tIns="45720" rIns="91440" bIns="45720" rtlCol="0" anchor="ctr"/>
          <a:lstStyle/>
          <a:p>
            <a:pPr algn="r">
              <a:defRPr/>
            </a:pPr>
            <a:fld id="{6ECE180C-9B97-44A7-BD35-E2215BBB3626}" type="slidenum">
              <a:rPr lang="ja-JP" altLang="en-US" sz="1600">
                <a:solidFill>
                  <a:schemeClr val="bg1"/>
                </a:solidFill>
              </a:rPr>
              <a:pPr algn="r">
                <a:defRPr/>
              </a:pPr>
              <a:t>10</a:t>
            </a:fld>
            <a:endParaRPr lang="ja-JP" altLang="en-US" sz="1600" dirty="0">
              <a:solidFill>
                <a:schemeClr val="bg1"/>
              </a:solidFill>
            </a:endParaRPr>
          </a:p>
        </p:txBody>
      </p:sp>
      <p:sp>
        <p:nvSpPr>
          <p:cNvPr id="6" name="正方形/長方形 5"/>
          <p:cNvSpPr/>
          <p:nvPr/>
        </p:nvSpPr>
        <p:spPr>
          <a:xfrm>
            <a:off x="179512" y="5519287"/>
            <a:ext cx="4572000" cy="1187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正方形/長方形 7"/>
          <p:cNvSpPr/>
          <p:nvPr/>
        </p:nvSpPr>
        <p:spPr>
          <a:xfrm>
            <a:off x="4572000" y="2564904"/>
            <a:ext cx="4572000" cy="4392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3043053"/>
            <a:ext cx="3716940" cy="322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fld id="{6ECE180C-9B97-44A7-BD35-E2215BBB3626}" type="slidenum">
              <a:rPr lang="ja-JP" altLang="en-US" sz="1600"/>
              <a:pPr/>
              <a:t>10</a:t>
            </a:fld>
            <a:endParaRPr lang="ja-JP" alt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kkawashi\Pictures\無題.jpg"/>
          <p:cNvPicPr>
            <a:picLocks noChangeAspect="1" noChangeArrowheads="1"/>
          </p:cNvPicPr>
          <p:nvPr/>
        </p:nvPicPr>
        <p:blipFill>
          <a:blip r:embed="rId2" cstate="print"/>
          <a:srcRect/>
          <a:stretch>
            <a:fillRect/>
          </a:stretch>
        </p:blipFill>
        <p:spPr bwMode="auto">
          <a:xfrm>
            <a:off x="3403825" y="116636"/>
            <a:ext cx="2376264" cy="745883"/>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4" y="1052736"/>
            <a:ext cx="9183915" cy="5688632"/>
          </a:xfrm>
          <a:prstGeom prst="rect">
            <a:avLst/>
          </a:prstGeom>
          <a:noFill/>
          <a:ln w="9525">
            <a:noFill/>
            <a:miter lim="800000"/>
            <a:headEnd/>
            <a:tailEnd/>
          </a:ln>
        </p:spPr>
      </p:pic>
      <p:sp>
        <p:nvSpPr>
          <p:cNvPr id="8" name="スライド番号プレースホルダ 7"/>
          <p:cNvSpPr txBox="1">
            <a:spLocks/>
          </p:cNvSpPr>
          <p:nvPr/>
        </p:nvSpPr>
        <p:spPr>
          <a:xfrm>
            <a:off x="7010400" y="6309324"/>
            <a:ext cx="2133600" cy="365125"/>
          </a:xfrm>
          <a:prstGeom prst="rect">
            <a:avLst/>
          </a:prstGeom>
        </p:spPr>
        <p:txBody>
          <a:bodyPr vert="horz" lIns="91440" tIns="45720" rIns="91440" bIns="45720" rtlCol="0" anchor="ctr"/>
          <a:lstStyle/>
          <a:p>
            <a:pPr algn="r">
              <a:defRPr/>
            </a:pPr>
            <a:fld id="{6ECE180C-9B97-44A7-BD35-E2215BBB3626}" type="slidenum">
              <a:rPr lang="ja-JP" altLang="en-US" sz="1600">
                <a:solidFill>
                  <a:schemeClr val="bg1"/>
                </a:solidFill>
              </a:rPr>
              <a:pPr algn="r">
                <a:defRPr/>
              </a:pPr>
              <a:t>11</a:t>
            </a:fld>
            <a:endParaRPr lang="ja-JP" altLang="en-US" sz="1600" dirty="0">
              <a:solidFill>
                <a:schemeClr val="bg1"/>
              </a:solidFill>
            </a:endParaRPr>
          </a:p>
        </p:txBody>
      </p:sp>
      <p:sp>
        <p:nvSpPr>
          <p:cNvPr id="2" name="正方形/長方形 1"/>
          <p:cNvSpPr/>
          <p:nvPr/>
        </p:nvSpPr>
        <p:spPr>
          <a:xfrm>
            <a:off x="4860036" y="2698084"/>
            <a:ext cx="4323883" cy="4037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正方形/長方形 6"/>
          <p:cNvSpPr/>
          <p:nvPr/>
        </p:nvSpPr>
        <p:spPr>
          <a:xfrm>
            <a:off x="179512" y="5518512"/>
            <a:ext cx="4572000" cy="11559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6" y="4545142"/>
            <a:ext cx="3063891" cy="194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オブジェクト 2"/>
          <p:cNvGraphicFramePr>
            <a:graphicFrameLocks noChangeAspect="1"/>
          </p:cNvGraphicFramePr>
          <p:nvPr>
            <p:extLst>
              <p:ext uri="{D42A27DB-BD31-4B8C-83A1-F6EECF244321}">
                <p14:modId xmlns:p14="http://schemas.microsoft.com/office/powerpoint/2010/main" val="2099204365"/>
              </p:ext>
            </p:extLst>
          </p:nvPr>
        </p:nvGraphicFramePr>
        <p:xfrm>
          <a:off x="4797669" y="862514"/>
          <a:ext cx="4598871" cy="3358574"/>
        </p:xfrm>
        <a:graphic>
          <a:graphicData uri="http://schemas.openxmlformats.org/presentationml/2006/ole">
            <mc:AlternateContent xmlns:mc="http://schemas.openxmlformats.org/markup-compatibility/2006">
              <mc:Choice xmlns:v="urn:schemas-microsoft-com:vml" Requires="v">
                <p:oleObj name="Acrobat Document" r:id="rId5" imgW="11344233" imgH="8019810" progId="Acrobat.Document.2017">
                  <p:embed/>
                </p:oleObj>
              </mc:Choice>
              <mc:Fallback>
                <p:oleObj name="Acrobat Document" r:id="rId5" imgW="11344233" imgH="8019810" progId="Acrobat.Document.2017">
                  <p:embed/>
                  <p:pic>
                    <p:nvPicPr>
                      <p:cNvPr id="3" name="オブジェクト 2"/>
                      <p:cNvPicPr/>
                      <p:nvPr/>
                    </p:nvPicPr>
                    <p:blipFill>
                      <a:blip r:embed="rId6"/>
                      <a:stretch>
                        <a:fillRect/>
                      </a:stretch>
                    </p:blipFill>
                    <p:spPr>
                      <a:xfrm>
                        <a:off x="4797669" y="862514"/>
                        <a:ext cx="4598871" cy="3358574"/>
                      </a:xfrm>
                      <a:prstGeom prst="rect">
                        <a:avLst/>
                      </a:prstGeom>
                    </p:spPr>
                  </p:pic>
                </p:oleObj>
              </mc:Fallback>
            </mc:AlternateContent>
          </a:graphicData>
        </a:graphic>
      </p:graphicFrame>
      <p:sp>
        <p:nvSpPr>
          <p:cNvPr id="10" name="スライド番号プレースホルダー 9"/>
          <p:cNvSpPr>
            <a:spLocks noGrp="1"/>
          </p:cNvSpPr>
          <p:nvPr>
            <p:ph type="sldNum" sz="quarter" idx="12"/>
          </p:nvPr>
        </p:nvSpPr>
        <p:spPr>
          <a:xfrm>
            <a:off x="-1188640" y="6309321"/>
            <a:ext cx="2133600" cy="365125"/>
          </a:xfrm>
        </p:spPr>
        <p:txBody>
          <a:bodyPr/>
          <a:lstStyle/>
          <a:p>
            <a:fld id="{6ECE180C-9B97-44A7-BD35-E2215BBB3626}" type="slidenum">
              <a:rPr lang="ja-JP" altLang="en-US" sz="1600"/>
              <a:pPr/>
              <a:t>11</a:t>
            </a:fld>
            <a:endParaRPr lang="ja-JP" alt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7"/>
          <p:cNvSpPr txBox="1">
            <a:spLocks/>
          </p:cNvSpPr>
          <p:nvPr/>
        </p:nvSpPr>
        <p:spPr>
          <a:xfrm>
            <a:off x="6660232" y="6232231"/>
            <a:ext cx="2133600" cy="365125"/>
          </a:xfrm>
          <a:prstGeom prst="rect">
            <a:avLst/>
          </a:prstGeom>
        </p:spPr>
        <p:txBody>
          <a:bodyPr vert="horz" lIns="91440" tIns="45720" rIns="91440" bIns="45720" rtlCol="0" anchor="ctr"/>
          <a:lstStyle/>
          <a:p>
            <a:pPr algn="r">
              <a:defRPr/>
            </a:pPr>
            <a:endParaRPr lang="ja-JP" altLang="en-US" sz="2000" dirty="0"/>
          </a:p>
        </p:txBody>
      </p:sp>
      <p:pic>
        <p:nvPicPr>
          <p:cNvPr id="33794" name="Picture 2" descr="C:\Users\kkawashi\Pictures\無題.jpg"/>
          <p:cNvPicPr>
            <a:picLocks noChangeAspect="1" noChangeArrowheads="1"/>
          </p:cNvPicPr>
          <p:nvPr/>
        </p:nvPicPr>
        <p:blipFill>
          <a:blip r:embed="rId2" cstate="print"/>
          <a:srcRect/>
          <a:stretch>
            <a:fillRect/>
          </a:stretch>
        </p:blipFill>
        <p:spPr bwMode="auto">
          <a:xfrm>
            <a:off x="3203848" y="188644"/>
            <a:ext cx="2376264" cy="745883"/>
          </a:xfrm>
          <a:prstGeom prst="rect">
            <a:avLst/>
          </a:prstGeom>
          <a:noFill/>
        </p:spPr>
      </p:pic>
      <p:pic>
        <p:nvPicPr>
          <p:cNvPr id="44034" name="Picture 2"/>
          <p:cNvPicPr>
            <a:picLocks noChangeAspect="1" noChangeArrowheads="1"/>
          </p:cNvPicPr>
          <p:nvPr/>
        </p:nvPicPr>
        <p:blipFill rotWithShape="1">
          <a:blip r:embed="rId3" cstate="print"/>
          <a:srcRect r="50107"/>
          <a:stretch/>
        </p:blipFill>
        <p:spPr bwMode="auto">
          <a:xfrm>
            <a:off x="40345" y="981793"/>
            <a:ext cx="4549747" cy="3882360"/>
          </a:xfrm>
          <a:prstGeom prst="rect">
            <a:avLst/>
          </a:prstGeom>
          <a:noFill/>
          <a:ln w="9525">
            <a:noFill/>
            <a:miter lim="800000"/>
            <a:headEnd/>
            <a:tailEnd/>
          </a:ln>
        </p:spPr>
      </p:pic>
      <p:sp>
        <p:nvSpPr>
          <p:cNvPr id="5" name="正方形/長方形 4"/>
          <p:cNvSpPr/>
          <p:nvPr/>
        </p:nvSpPr>
        <p:spPr>
          <a:xfrm>
            <a:off x="4590092" y="1518733"/>
            <a:ext cx="1566084" cy="4248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7" name="Picture 3" descr="C:\Users\shigeru.nagasaka\Desktop\121___10\IMG_1743.JPG"/>
          <p:cNvPicPr>
            <a:picLocks noChangeAspect="1" noChangeArrowheads="1"/>
          </p:cNvPicPr>
          <p:nvPr/>
        </p:nvPicPr>
        <p:blipFill>
          <a:blip r:embed="rId4" cstate="email"/>
          <a:srcRect/>
          <a:stretch>
            <a:fillRect/>
          </a:stretch>
        </p:blipFill>
        <p:spPr bwMode="auto">
          <a:xfrm>
            <a:off x="913907" y="4005064"/>
            <a:ext cx="3011685" cy="2106576"/>
          </a:xfrm>
          <a:prstGeom prst="rect">
            <a:avLst/>
          </a:prstGeom>
          <a:noFill/>
        </p:spPr>
      </p:pic>
      <p:sp>
        <p:nvSpPr>
          <p:cNvPr id="4" name="スライド番号プレースホルダー 3"/>
          <p:cNvSpPr>
            <a:spLocks noGrp="1"/>
          </p:cNvSpPr>
          <p:nvPr>
            <p:ph type="sldNum" sz="quarter" idx="12"/>
          </p:nvPr>
        </p:nvSpPr>
        <p:spPr/>
        <p:txBody>
          <a:bodyPr/>
          <a:lstStyle/>
          <a:p>
            <a:fld id="{6ECE180C-9B97-44A7-BD35-E2215BBB3626}" type="slidenum">
              <a:rPr lang="ja-JP" altLang="en-US" sz="1600"/>
              <a:pPr/>
              <a:t>12</a:t>
            </a:fld>
            <a:endParaRPr lang="ja-JP" altLang="en-US" sz="1600" dirty="0"/>
          </a:p>
        </p:txBody>
      </p:sp>
      <p:pic>
        <p:nvPicPr>
          <p:cNvPr id="2" name="図 1">
            <a:extLst>
              <a:ext uri="{FF2B5EF4-FFF2-40B4-BE49-F238E27FC236}">
                <a16:creationId xmlns:a16="http://schemas.microsoft.com/office/drawing/2014/main" id="{C540CEA7-DDCD-4F94-AA30-8D1710C0BF5F}"/>
              </a:ext>
            </a:extLst>
          </p:cNvPr>
          <p:cNvPicPr>
            <a:picLocks noChangeAspect="1"/>
          </p:cNvPicPr>
          <p:nvPr/>
        </p:nvPicPr>
        <p:blipFill>
          <a:blip r:embed="rId5"/>
          <a:stretch>
            <a:fillRect/>
          </a:stretch>
        </p:blipFill>
        <p:spPr>
          <a:xfrm>
            <a:off x="4544202" y="3908314"/>
            <a:ext cx="3523988" cy="2651224"/>
          </a:xfrm>
          <a:prstGeom prst="rect">
            <a:avLst/>
          </a:prstGeom>
        </p:spPr>
      </p:pic>
      <p:pic>
        <p:nvPicPr>
          <p:cNvPr id="86" name="Picture 2">
            <a:extLst>
              <a:ext uri="{FF2B5EF4-FFF2-40B4-BE49-F238E27FC236}">
                <a16:creationId xmlns:a16="http://schemas.microsoft.com/office/drawing/2014/main" id="{9B1546DD-3A8D-4435-B5CE-58560493156A}"/>
              </a:ext>
            </a:extLst>
          </p:cNvPr>
          <p:cNvPicPr>
            <a:picLocks noChangeAspect="1" noChangeArrowheads="1"/>
          </p:cNvPicPr>
          <p:nvPr/>
        </p:nvPicPr>
        <p:blipFill rotWithShape="1">
          <a:blip r:embed="rId3" cstate="print"/>
          <a:srcRect l="50108" t="11987"/>
          <a:stretch/>
        </p:blipFill>
        <p:spPr bwMode="auto">
          <a:xfrm>
            <a:off x="4409472" y="927153"/>
            <a:ext cx="3861055" cy="293389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descr="屋内, 本, 紙, 机 が含まれている画像&#10;&#10;自動的に生成された説明">
            <a:extLst>
              <a:ext uri="{FF2B5EF4-FFF2-40B4-BE49-F238E27FC236}">
                <a16:creationId xmlns:a16="http://schemas.microsoft.com/office/drawing/2014/main" id="{6F2CCC29-3314-4F65-BE13-821F9875B5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592" y="188640"/>
            <a:ext cx="8348208" cy="6167714"/>
          </a:xfrm>
        </p:spPr>
      </p:pic>
      <p:sp>
        <p:nvSpPr>
          <p:cNvPr id="4" name="スライド番号プレースホルダー 3">
            <a:extLst>
              <a:ext uri="{FF2B5EF4-FFF2-40B4-BE49-F238E27FC236}">
                <a16:creationId xmlns:a16="http://schemas.microsoft.com/office/drawing/2014/main" id="{253EC259-692A-4829-922A-9EC1A5D6D87D}"/>
              </a:ext>
            </a:extLst>
          </p:cNvPr>
          <p:cNvSpPr>
            <a:spLocks noGrp="1"/>
          </p:cNvSpPr>
          <p:nvPr>
            <p:ph type="sldNum" sz="quarter" idx="12"/>
          </p:nvPr>
        </p:nvSpPr>
        <p:spPr/>
        <p:txBody>
          <a:bodyPr/>
          <a:lstStyle/>
          <a:p>
            <a:fld id="{6ECE180C-9B97-44A7-BD35-E2215BBB3626}" type="slidenum">
              <a:rPr kumimoji="1" lang="ja-JP" altLang="en-US" smtClean="0"/>
              <a:pPr/>
              <a:t>13</a:t>
            </a:fld>
            <a:endParaRPr kumimoji="1" lang="ja-JP" altLang="en-US"/>
          </a:p>
        </p:txBody>
      </p:sp>
      <p:pic>
        <p:nvPicPr>
          <p:cNvPr id="5" name="コンテンツ プレースホルダー 5" descr="屋内, 本, 紙, 机 が含まれている画像&#10;&#10;自動的に生成された説明">
            <a:extLst>
              <a:ext uri="{FF2B5EF4-FFF2-40B4-BE49-F238E27FC236}">
                <a16:creationId xmlns:a16="http://schemas.microsoft.com/office/drawing/2014/main" id="{F34CE76A-07D5-497D-8741-86191C83D5C9}"/>
              </a:ext>
            </a:extLst>
          </p:cNvPr>
          <p:cNvPicPr>
            <a:picLocks noChangeAspect="1"/>
          </p:cNvPicPr>
          <p:nvPr/>
        </p:nvPicPr>
        <p:blipFill>
          <a:blip r:embed="rId3">
            <a:alphaModFix/>
            <a:extLst>
              <a:ext uri="{BEBA8EAE-BF5A-486C-A8C5-ECC9F3942E4B}">
                <a14:imgProps xmlns:a14="http://schemas.microsoft.com/office/drawing/2010/main">
                  <a14:imgLayer r:embed="rId4">
                    <a14:imgEffect>
                      <a14:backgroundRemoval t="2250" b="90000" l="10000" r="98375">
                        <a14:foregroundMark x1="66063" y1="2750" x2="60125" y2="3000"/>
                        <a14:foregroundMark x1="60125" y1="3000" x2="58562" y2="10833"/>
                        <a14:foregroundMark x1="58562" y1="10833" x2="64750" y2="10083"/>
                        <a14:foregroundMark x1="64750" y1="10083" x2="66063" y2="2333"/>
                        <a14:foregroundMark x1="21813" y1="55000" x2="18375" y2="61250"/>
                        <a14:foregroundMark x1="18375" y1="61250" x2="23125" y2="66583"/>
                        <a14:foregroundMark x1="23125" y1="66583" x2="27000" y2="60667"/>
                        <a14:foregroundMark x1="27000" y1="60667" x2="22125" y2="56500"/>
                        <a14:foregroundMark x1="22125" y1="56500" x2="20750" y2="56417"/>
                        <a14:foregroundMark x1="98063" y1="33917" x2="90625" y2="34667"/>
                        <a14:foregroundMark x1="90625" y1="34667" x2="89688" y2="42500"/>
                        <a14:foregroundMark x1="89688" y1="42500" x2="94000" y2="47917"/>
                        <a14:foregroundMark x1="94000" y1="47917" x2="98375" y2="41417"/>
                        <a14:foregroundMark x1="98375" y1="41417" x2="98250" y2="34667"/>
                        <a14:foregroundMark x1="15125" y1="62750" x2="18228" y2="65754"/>
                        <a14:foregroundMark x1="23372" y1="68066" x2="26813" y2="68333"/>
                        <a14:foregroundMark x1="26813" y1="68333" x2="31250" y2="62167"/>
                        <a14:foregroundMark x1="31250" y1="62167" x2="31000" y2="54000"/>
                        <a14:foregroundMark x1="31000" y1="54000" x2="24250" y2="50500"/>
                        <a14:foregroundMark x1="24250" y1="50500" x2="11563" y2="55833"/>
                        <a14:foregroundMark x1="11563" y1="55833" x2="14063" y2="62917"/>
                        <a14:foregroundMark x1="14063" y1="62917" x2="17125" y2="63333"/>
                        <a14:foregroundMark x1="63875" y1="9667" x2="61000" y2="16333"/>
                        <a14:foregroundMark x1="61000" y1="16333" x2="57125" y2="9500"/>
                        <a14:foregroundMark x1="57125" y1="9500" x2="57000" y2="8250"/>
                        <a14:backgroundMark x1="48938" y1="24333" x2="92000" y2="19917"/>
                        <a14:backgroundMark x1="92000" y1="19917" x2="97375" y2="23583"/>
                        <a14:backgroundMark x1="97375" y1="23583" x2="92063" y2="27167"/>
                        <a14:backgroundMark x1="92063" y1="27167" x2="47313" y2="33917"/>
                        <a14:backgroundMark x1="47313" y1="33917" x2="48000" y2="25917"/>
                        <a14:backgroundMark x1="48000" y1="25917" x2="48438" y2="25583"/>
                        <a14:backgroundMark x1="81875" y1="36167" x2="84125" y2="43417"/>
                        <a14:backgroundMark x1="84125" y1="43417" x2="88688" y2="49417"/>
                        <a14:backgroundMark x1="88688" y1="49417" x2="75938" y2="48333"/>
                        <a14:backgroundMark x1="75938" y1="48333" x2="64188" y2="42833"/>
                        <a14:backgroundMark x1="64188" y1="42833" x2="70250" y2="37833"/>
                        <a14:backgroundMark x1="70250" y1="37833" x2="83688" y2="36500"/>
                        <a14:backgroundMark x1="79938" y1="51583" x2="61375" y2="48250"/>
                        <a14:backgroundMark x1="61375" y1="48250" x2="56000" y2="45167"/>
                        <a14:backgroundMark x1="56000" y1="45167" x2="76688" y2="49583"/>
                        <a14:backgroundMark x1="44250" y1="39000" x2="34875" y2="50167"/>
                        <a14:backgroundMark x1="34875" y1="50167" x2="39438" y2="55833"/>
                        <a14:backgroundMark x1="39438" y1="55833" x2="45750" y2="57667"/>
                        <a14:backgroundMark x1="45750" y1="57667" x2="50688" y2="53417"/>
                        <a14:backgroundMark x1="50688" y1="53417" x2="57313" y2="44500"/>
                        <a14:backgroundMark x1="44375" y1="60750" x2="32625" y2="79250"/>
                        <a14:backgroundMark x1="32625" y1="79250" x2="36188" y2="86833"/>
                        <a14:backgroundMark x1="36188" y1="86833" x2="40938" y2="80417"/>
                        <a14:backgroundMark x1="40938" y1="80417" x2="51063" y2="58750"/>
                        <a14:backgroundMark x1="51063" y1="58750" x2="54563" y2="55000"/>
                        <a14:backgroundMark x1="29938" y1="81500" x2="39125" y2="74333"/>
                        <a14:backgroundMark x1="27250" y1="16833" x2="45188" y2="31000"/>
                        <a14:backgroundMark x1="26625" y1="25500" x2="39625" y2="29250"/>
                        <a14:backgroundMark x1="69563" y1="20667" x2="91625" y2="18667"/>
                        <a14:backgroundMark x1="6563" y1="61917" x2="29188" y2="72083"/>
                        <a14:backgroundMark x1="29188" y1="72083" x2="33688" y2="78167"/>
                        <a14:backgroundMark x1="33688" y1="78167" x2="34750" y2="81667"/>
                        <a14:backgroundMark x1="92313" y1="52417" x2="97938" y2="53583"/>
                        <a14:backgroundMark x1="98375" y1="53583" x2="99813" y2="54000"/>
                      </a14:backgroundRemoval>
                    </a14:imgEffect>
                    <a14:imgEffect>
                      <a14:artisticBlur/>
                    </a14:imgEffect>
                  </a14:imgLayer>
                </a14:imgProps>
              </a:ext>
              <a:ext uri="{28A0092B-C50C-407E-A947-70E740481C1C}">
                <a14:useLocalDpi xmlns:a14="http://schemas.microsoft.com/office/drawing/2010/main" val="0"/>
              </a:ext>
            </a:extLst>
          </a:blip>
          <a:stretch>
            <a:fillRect/>
          </a:stretch>
        </p:blipFill>
        <p:spPr>
          <a:xfrm>
            <a:off x="335433" y="186558"/>
            <a:ext cx="8348208" cy="6167714"/>
          </a:xfrm>
          <a:prstGeom prst="rect">
            <a:avLst/>
          </a:prstGeom>
        </p:spPr>
      </p:pic>
    </p:spTree>
    <p:extLst>
      <p:ext uri="{BB962C8B-B14F-4D97-AF65-F5344CB8AC3E}">
        <p14:creationId xmlns:p14="http://schemas.microsoft.com/office/powerpoint/2010/main" val="1757103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239E90-C62B-45C7-87AA-253C9B574C64}"/>
              </a:ext>
            </a:extLst>
          </p:cNvPr>
          <p:cNvSpPr>
            <a:spLocks noGrp="1"/>
          </p:cNvSpPr>
          <p:nvPr>
            <p:ph type="title"/>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38E7F5F-276A-43ED-B763-0C257586020A}"/>
              </a:ext>
            </a:extLst>
          </p:cNvPr>
          <p:cNvSpPr>
            <a:spLocks noGrp="1"/>
          </p:cNvSpPr>
          <p:nvPr>
            <p:ph type="sldNum" sz="quarter" idx="12"/>
          </p:nvPr>
        </p:nvSpPr>
        <p:spPr/>
        <p:txBody>
          <a:bodyPr/>
          <a:lstStyle/>
          <a:p>
            <a:fld id="{6ECE180C-9B97-44A7-BD35-E2215BBB3626}" type="slidenum">
              <a:rPr kumimoji="1" lang="ja-JP" altLang="en-US" smtClean="0"/>
              <a:pPr/>
              <a:t>14</a:t>
            </a:fld>
            <a:endParaRPr kumimoji="1" lang="ja-JP" altLang="en-US"/>
          </a:p>
        </p:txBody>
      </p:sp>
      <p:pic>
        <p:nvPicPr>
          <p:cNvPr id="5" name="コンテンツ プレースホルダー 4">
            <a:extLst>
              <a:ext uri="{FF2B5EF4-FFF2-40B4-BE49-F238E27FC236}">
                <a16:creationId xmlns:a16="http://schemas.microsoft.com/office/drawing/2014/main" id="{73F4B839-38C3-4D54-8B14-F005DD0C23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476672"/>
            <a:ext cx="8229600" cy="5688632"/>
          </a:xfrm>
          <a:prstGeom prst="rect">
            <a:avLst/>
          </a:prstGeom>
        </p:spPr>
      </p:pic>
      <p:pic>
        <p:nvPicPr>
          <p:cNvPr id="6" name="コンテンツ プレースホルダー 4">
            <a:extLst>
              <a:ext uri="{FF2B5EF4-FFF2-40B4-BE49-F238E27FC236}">
                <a16:creationId xmlns:a16="http://schemas.microsoft.com/office/drawing/2014/main" id="{A2DE2ABE-A034-401B-BBCB-DA93C65757D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5438" r="91625">
                        <a14:foregroundMark x1="15000" y1="45750" x2="13063" y2="66917"/>
                        <a14:foregroundMark x1="5875" y1="67000" x2="5438" y2="73167"/>
                        <a14:foregroundMark x1="19000" y1="37750" x2="25313" y2="32500"/>
                        <a14:foregroundMark x1="25313" y1="32500" x2="39000" y2="34583"/>
                        <a14:foregroundMark x1="53087" y1="32352" x2="55500" y2="31167"/>
                        <a14:foregroundMark x1="55500" y1="31167" x2="91063" y2="41583"/>
                        <a14:foregroundMark x1="89375" y1="46250" x2="95875" y2="46083"/>
                        <a14:foregroundMark x1="95875" y1="46083" x2="98375" y2="54167"/>
                        <a14:foregroundMark x1="98375" y1="54167" x2="97938" y2="65667"/>
                        <a14:foregroundMark x1="97938" y1="65667" x2="91625" y2="70250"/>
                        <a14:foregroundMark x1="91625" y1="70250" x2="84188" y2="70667"/>
                        <a14:foregroundMark x1="79438" y1="52167" x2="75125" y2="60250"/>
                        <a14:foregroundMark x1="75125" y1="60250" x2="76750" y2="68833"/>
                        <a14:foregroundMark x1="76750" y1="68833" x2="84688" y2="69750"/>
                        <a14:foregroundMark x1="84688" y1="69750" x2="91375" y2="63500"/>
                        <a14:foregroundMark x1="31188" y1="70083" x2="38688" y2="70083"/>
                        <a14:foregroundMark x1="45375" y1="71000" x2="53312" y2="71583"/>
                        <a14:foregroundMark x1="69188" y1="31333" x2="78563" y2="31500"/>
                        <a14:backgroundMark x1="11563" y1="77417" x2="97000" y2="81083"/>
                        <a14:backgroundMark x1="97000" y1="81083" x2="97125" y2="81083"/>
                        <a14:backgroundMark x1="90313" y1="75583" x2="75188" y2="75000"/>
                        <a14:backgroundMark x1="86813" y1="75167" x2="80500" y2="74500"/>
                        <a14:backgroundMark x1="80500" y1="74500" x2="80813" y2="74500"/>
                        <a14:backgroundMark x1="76375" y1="25667" x2="88625" y2="30083"/>
                        <a14:backgroundMark x1="88625" y1="30083" x2="92875" y2="36833"/>
                        <a14:backgroundMark x1="92875" y1="36833" x2="94563" y2="36833"/>
                        <a14:backgroundMark x1="53500" y1="30000" x2="48813" y2="35500"/>
                        <a14:backgroundMark x1="48813" y1="35500" x2="42813" y2="34917"/>
                        <a14:backgroundMark x1="42813" y1="34917" x2="38688" y2="28083"/>
                        <a14:backgroundMark x1="38688" y1="28083" x2="38500" y2="27083"/>
                      </a14:backgroundRemoval>
                    </a14:imgEffect>
                    <a14:imgEffect>
                      <a14:artisticBlur/>
                    </a14:imgEffect>
                  </a14:imgLayer>
                </a14:imgProps>
              </a:ext>
              <a:ext uri="{28A0092B-C50C-407E-A947-70E740481C1C}">
                <a14:useLocalDpi xmlns:a14="http://schemas.microsoft.com/office/drawing/2010/main" val="0"/>
              </a:ext>
            </a:extLst>
          </a:blip>
          <a:stretch>
            <a:fillRect/>
          </a:stretch>
        </p:blipFill>
        <p:spPr>
          <a:xfrm>
            <a:off x="462781" y="476672"/>
            <a:ext cx="8229600" cy="5688632"/>
          </a:xfrm>
          <a:prstGeom prst="rect">
            <a:avLst/>
          </a:prstGeom>
        </p:spPr>
      </p:pic>
    </p:spTree>
    <p:extLst>
      <p:ext uri="{BB962C8B-B14F-4D97-AF65-F5344CB8AC3E}">
        <p14:creationId xmlns:p14="http://schemas.microsoft.com/office/powerpoint/2010/main" val="2339380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AF04C4-C0A4-417E-9556-C20AB0C8AB74}"/>
              </a:ext>
            </a:extLst>
          </p:cNvPr>
          <p:cNvSpPr>
            <a:spLocks noGrp="1"/>
          </p:cNvSpPr>
          <p:nvPr>
            <p:ph type="title"/>
          </p:nvPr>
        </p:nvSpPr>
        <p:spPr/>
        <p:txBody>
          <a:bodyPr/>
          <a:lstStyle/>
          <a:p>
            <a:endParaRPr kumimoji="1" lang="ja-JP" altLang="en-US"/>
          </a:p>
        </p:txBody>
      </p:sp>
      <p:pic>
        <p:nvPicPr>
          <p:cNvPr id="6" name="コンテンツ プレースホルダー 5" descr="テキスト が含まれている画像&#10;&#10;自動的に生成された説明">
            <a:extLst>
              <a:ext uri="{FF2B5EF4-FFF2-40B4-BE49-F238E27FC236}">
                <a16:creationId xmlns:a16="http://schemas.microsoft.com/office/drawing/2014/main" id="{196D2637-80B7-4807-84FC-71900DA9EF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476672"/>
            <a:ext cx="8147248" cy="5879682"/>
          </a:xfrm>
        </p:spPr>
      </p:pic>
      <p:sp>
        <p:nvSpPr>
          <p:cNvPr id="4" name="スライド番号プレースホルダー 3">
            <a:extLst>
              <a:ext uri="{FF2B5EF4-FFF2-40B4-BE49-F238E27FC236}">
                <a16:creationId xmlns:a16="http://schemas.microsoft.com/office/drawing/2014/main" id="{AD655238-DD1B-4408-938E-ACA16734F495}"/>
              </a:ext>
            </a:extLst>
          </p:cNvPr>
          <p:cNvSpPr>
            <a:spLocks noGrp="1"/>
          </p:cNvSpPr>
          <p:nvPr>
            <p:ph type="sldNum" sz="quarter" idx="12"/>
          </p:nvPr>
        </p:nvSpPr>
        <p:spPr/>
        <p:txBody>
          <a:bodyPr/>
          <a:lstStyle/>
          <a:p>
            <a:fld id="{6ECE180C-9B97-44A7-BD35-E2215BBB3626}" type="slidenum">
              <a:rPr kumimoji="1" lang="ja-JP" altLang="en-US" smtClean="0"/>
              <a:pPr/>
              <a:t>15</a:t>
            </a:fld>
            <a:endParaRPr kumimoji="1" lang="ja-JP" altLang="en-US"/>
          </a:p>
        </p:txBody>
      </p:sp>
      <p:pic>
        <p:nvPicPr>
          <p:cNvPr id="5" name="コンテンツ プレースホルダー 5" descr="テキスト が含まれている画像&#10;&#10;自動的に生成された説明">
            <a:extLst>
              <a:ext uri="{FF2B5EF4-FFF2-40B4-BE49-F238E27FC236}">
                <a16:creationId xmlns:a16="http://schemas.microsoft.com/office/drawing/2014/main" id="{523D04E3-9252-4B83-AE1D-D951624CDC8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1875" y1="58083" x2="27925" y2="60505"/>
                        <a14:foregroundMark x1="24384" y1="70392" x2="26313" y2="74083"/>
                        <a14:foregroundMark x1="26438" y1="67833" x2="26750" y2="62417"/>
                        <a14:foregroundMark x1="32000" y1="56083" x2="32938" y2="54000"/>
                        <a14:foregroundMark x1="50750" y1="58250" x2="51875" y2="50083"/>
                        <a14:foregroundMark x1="51875" y1="50083" x2="53188" y2="46917"/>
                        <a14:foregroundMark x1="52875" y1="45833" x2="49313" y2="53500"/>
                        <a14:foregroundMark x1="49313" y1="53500" x2="50625" y2="45667"/>
                        <a14:foregroundMark x1="50125" y1="44917" x2="52395" y2="50766"/>
                        <a14:foregroundMark x1="51662" y1="55347" x2="50063" y2="59333"/>
                        <a14:foregroundMark x1="50063" y1="59333" x2="44875" y2="59583"/>
                        <a14:foregroundMark x1="51250" y1="52417" x2="49000" y2="61333"/>
                        <a14:foregroundMark x1="52750" y1="47667" x2="51188" y2="57000"/>
                        <a14:foregroundMark x1="25625" y1="66500" x2="24625" y2="70167"/>
                        <a14:foregroundMark x1="24375" y1="70500" x2="25188" y2="72833"/>
                        <a14:foregroundMark x1="24625" y1="70833" x2="25375" y2="72750"/>
                        <a14:foregroundMark x1="24000" y1="70917" x2="26438" y2="73583"/>
                        <a14:foregroundMark x1="28500" y1="59083" x2="29875" y2="57667"/>
                        <a14:foregroundMark x1="29063" y1="57417" x2="30562" y2="57750"/>
                        <a14:foregroundMark x1="23063" y1="72667" x2="25688" y2="73667"/>
                        <a14:foregroundMark x1="49875" y1="43417" x2="52375" y2="46167"/>
                        <a14:backgroundMark x1="31750" y1="34833" x2="52438" y2="41500"/>
                        <a14:backgroundMark x1="51274" y1="57025" x2="50500" y2="67333"/>
                        <a14:backgroundMark x1="52438" y1="41500" x2="52236" y2="44199"/>
                        <a14:backgroundMark x1="50500" y1="67333" x2="87063" y2="71167"/>
                        <a14:backgroundMark x1="87063" y1="71167" x2="92875" y2="65750"/>
                        <a14:backgroundMark x1="92875" y1="65750" x2="93500" y2="48167"/>
                        <a14:backgroundMark x1="93500" y1="48167" x2="32125" y2="32083"/>
                        <a14:backgroundMark x1="32125" y1="32083" x2="31125" y2="34667"/>
                        <a14:backgroundMark x1="37938" y1="37083" x2="32774" y2="53395"/>
                        <a14:backgroundMark x1="32688" y1="53667" x2="26875" y2="57083"/>
                        <a14:backgroundMark x1="26875" y1="57083" x2="17125" y2="80750"/>
                        <a14:backgroundMark x1="17125" y1="80750" x2="11313" y2="78667"/>
                        <a14:backgroundMark x1="11313" y1="78667" x2="9750" y2="68500"/>
                        <a14:backgroundMark x1="9750" y1="68500" x2="20188" y2="40833"/>
                        <a14:backgroundMark x1="20188" y1="40833" x2="37563" y2="11083"/>
                        <a14:backgroundMark x1="37563" y1="11083" x2="43688" y2="6583"/>
                        <a14:backgroundMark x1="43688" y1="6583" x2="47375" y2="13333"/>
                        <a14:backgroundMark x1="47375" y1="13333" x2="45750" y2="22667"/>
                        <a14:backgroundMark x1="45750" y1="22667" x2="37875" y2="38333"/>
                        <a14:backgroundMark x1="37875" y1="38333" x2="37313" y2="38833"/>
                        <a14:backgroundMark x1="23870" y1="68786" x2="20875" y2="75417"/>
                        <a14:backgroundMark x1="26754" y1="62402" x2="25028" y2="66222"/>
                        <a14:backgroundMark x1="27688" y1="60333" x2="27040" y2="61769"/>
                        <a14:backgroundMark x1="20875" y1="75417" x2="15313" y2="79250"/>
                        <a14:backgroundMark x1="15313" y1="79250" x2="15188" y2="79250"/>
                        <a14:backgroundMark x1="57500" y1="41750" x2="58000" y2="66250"/>
                        <a14:backgroundMark x1="53312" y1="50833" x2="52563" y2="56750"/>
                        <a14:backgroundMark x1="53688" y1="49833" x2="52563" y2="55333"/>
                      </a14:backgroundRemoval>
                    </a14:imgEffect>
                    <a14:imgEffect>
                      <a14:artisticGlass/>
                    </a14:imgEffect>
                  </a14:imgLayer>
                </a14:imgProps>
              </a:ext>
              <a:ext uri="{28A0092B-C50C-407E-A947-70E740481C1C}">
                <a14:useLocalDpi xmlns:a14="http://schemas.microsoft.com/office/drawing/2010/main" val="0"/>
              </a:ext>
            </a:extLst>
          </a:blip>
          <a:stretch>
            <a:fillRect/>
          </a:stretch>
        </p:blipFill>
        <p:spPr>
          <a:xfrm>
            <a:off x="520512" y="501646"/>
            <a:ext cx="8147248" cy="5879682"/>
          </a:xfrm>
          <a:prstGeom prst="rect">
            <a:avLst/>
          </a:prstGeom>
        </p:spPr>
      </p:pic>
      <p:pic>
        <p:nvPicPr>
          <p:cNvPr id="7" name="コンテンツ プレースホルダー 5" descr="テキスト が含まれている画像&#10;&#10;自動的に生成された説明">
            <a:extLst>
              <a:ext uri="{FF2B5EF4-FFF2-40B4-BE49-F238E27FC236}">
                <a16:creationId xmlns:a16="http://schemas.microsoft.com/office/drawing/2014/main" id="{A0FA16B5-F01A-4FCD-A042-39BB0C2101E4}"/>
              </a:ext>
            </a:extLst>
          </p:cNvPr>
          <p:cNvPicPr>
            <a:picLocks noChangeAspect="1"/>
          </p:cNvPicPr>
          <p:nvPr/>
        </p:nvPicPr>
        <p:blipFill>
          <a:blip r:embed="rId5">
            <a:extLst>
              <a:ext uri="{BEBA8EAE-BF5A-486C-A8C5-ECC9F3942E4B}">
                <a14:imgProps xmlns:a14="http://schemas.microsoft.com/office/drawing/2010/main">
                  <a14:imgLayer r:embed="rId4">
                    <a14:imgEffect>
                      <a14:backgroundRemoval t="10000" b="90000" l="10000" r="90000">
                        <a14:foregroundMark x1="37563" y1="18667" x2="34125" y2="25500"/>
                        <a14:foregroundMark x1="72577" y1="33700" x2="77500" y2="34750"/>
                        <a14:foregroundMark x1="34125" y1="25500" x2="41147" y2="26997"/>
                        <a14:foregroundMark x1="77500" y1="34750" x2="77313" y2="25833"/>
                        <a14:foregroundMark x1="77313" y1="25833" x2="60438" y2="16750"/>
                        <a14:foregroundMark x1="60438" y1="16750" x2="47750" y2="14167"/>
                        <a14:foregroundMark x1="47750" y1="14167" x2="34938" y2="20333"/>
                        <a14:foregroundMark x1="34938" y1="20333" x2="34938" y2="20417"/>
                        <a14:foregroundMark x1="42688" y1="25000" x2="55750" y2="28333"/>
                        <a14:foregroundMark x1="55750" y1="28333" x2="59000" y2="24167"/>
                        <a14:foregroundMark x1="51164" y1="28491" x2="60813" y2="31417"/>
                        <a14:foregroundMark x1="42125" y1="25750" x2="49046" y2="27849"/>
                        <a14:foregroundMark x1="60813" y1="31417" x2="52125" y2="22333"/>
                        <a14:foregroundMark x1="52125" y1="22333" x2="41750" y2="19250"/>
                        <a14:backgroundMark x1="87688" y1="49583" x2="35313" y2="44583"/>
                        <a14:backgroundMark x1="35313" y1="44583" x2="26438" y2="46083"/>
                        <a14:backgroundMark x1="26438" y1="46083" x2="19438" y2="50667"/>
                        <a14:backgroundMark x1="19438" y1="50667" x2="16438" y2="69750"/>
                        <a14:backgroundMark x1="16438" y1="69750" x2="20500" y2="80833"/>
                        <a14:backgroundMark x1="20500" y1="80833" x2="41250" y2="81583"/>
                        <a14:backgroundMark x1="41250" y1="81583" x2="79813" y2="68000"/>
                        <a14:backgroundMark x1="35143" y1="20669" x2="28938" y2="32417"/>
                        <a14:backgroundMark x1="40250" y1="11000" x2="36457" y2="18181"/>
                        <a14:backgroundMark x1="28938" y1="32417" x2="26750" y2="22333"/>
                        <a14:backgroundMark x1="26750" y1="22333" x2="37313" y2="8667"/>
                        <a14:backgroundMark x1="37313" y1="8667" x2="39500" y2="11583"/>
                        <a14:backgroundMark x1="39063" y1="28583" x2="43628" y2="27536"/>
                        <a14:backgroundMark x1="60667" y1="31679" x2="81125" y2="37417"/>
                        <a14:backgroundMark x1="81125" y1="37417" x2="86063" y2="45500"/>
                        <a14:backgroundMark x1="86063" y1="45500" x2="81875" y2="52167"/>
                        <a14:backgroundMark x1="81875" y1="52167" x2="57563" y2="43417"/>
                        <a14:backgroundMark x1="57563" y1="43417" x2="43438" y2="33750"/>
                        <a14:backgroundMark x1="43438" y1="33750" x2="40375" y2="29333"/>
                        <a14:backgroundMark x1="42625" y1="28583" x2="65875" y2="38750"/>
                        <a14:backgroundMark x1="44250" y1="29083" x2="61938" y2="34333"/>
                        <a14:backgroundMark x1="46688" y1="29417" x2="60563" y2="33083"/>
                        <a14:backgroundMark x1="50750" y1="30250" x2="46438" y2="29000"/>
                        <a14:backgroundMark x1="47313" y1="28750" x2="50625" y2="29500"/>
                        <a14:backgroundMark x1="37813" y1="27917" x2="33813" y2="26583"/>
                        <a14:backgroundMark x1="38688" y1="12417" x2="44688" y2="8500"/>
                      </a14:backgroundRemoval>
                    </a14:imgEffect>
                    <a14:imgEffect>
                      <a14:artisticGlass/>
                    </a14:imgEffect>
                  </a14:imgLayer>
                </a14:imgProps>
              </a:ext>
              <a:ext uri="{28A0092B-C50C-407E-A947-70E740481C1C}">
                <a14:useLocalDpi xmlns:a14="http://schemas.microsoft.com/office/drawing/2010/main" val="0"/>
              </a:ext>
            </a:extLst>
          </a:blip>
          <a:stretch>
            <a:fillRect/>
          </a:stretch>
        </p:blipFill>
        <p:spPr>
          <a:xfrm>
            <a:off x="529208" y="476672"/>
            <a:ext cx="8147248" cy="5879682"/>
          </a:xfrm>
          <a:prstGeom prst="rect">
            <a:avLst/>
          </a:prstGeom>
        </p:spPr>
      </p:pic>
    </p:spTree>
    <p:extLst>
      <p:ext uri="{BB962C8B-B14F-4D97-AF65-F5344CB8AC3E}">
        <p14:creationId xmlns:p14="http://schemas.microsoft.com/office/powerpoint/2010/main" val="2753056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kkawashi\Pictures\無題.jpg"/>
          <p:cNvPicPr>
            <a:picLocks noChangeAspect="1" noChangeArrowheads="1"/>
          </p:cNvPicPr>
          <p:nvPr/>
        </p:nvPicPr>
        <p:blipFill>
          <a:blip r:embed="rId2" cstate="print"/>
          <a:srcRect/>
          <a:stretch>
            <a:fillRect/>
          </a:stretch>
        </p:blipFill>
        <p:spPr bwMode="auto">
          <a:xfrm>
            <a:off x="3131840" y="188644"/>
            <a:ext cx="2376264" cy="745883"/>
          </a:xfrm>
          <a:prstGeom prst="rect">
            <a:avLst/>
          </a:prstGeom>
          <a:noFill/>
        </p:spPr>
      </p:pic>
      <p:pic>
        <p:nvPicPr>
          <p:cNvPr id="39938" name="Picture 2" descr="C:\Users\kkawashi\Pictures\無題9.jpg"/>
          <p:cNvPicPr>
            <a:picLocks noChangeAspect="1" noChangeArrowheads="1"/>
          </p:cNvPicPr>
          <p:nvPr/>
        </p:nvPicPr>
        <p:blipFill>
          <a:blip r:embed="rId3" cstate="print"/>
          <a:srcRect/>
          <a:stretch>
            <a:fillRect/>
          </a:stretch>
        </p:blipFill>
        <p:spPr bwMode="auto">
          <a:xfrm>
            <a:off x="179513" y="1340768"/>
            <a:ext cx="8964488" cy="4608512"/>
          </a:xfrm>
          <a:prstGeom prst="rect">
            <a:avLst/>
          </a:prstGeom>
          <a:noFill/>
        </p:spPr>
      </p:pic>
      <p:sp>
        <p:nvSpPr>
          <p:cNvPr id="5" name="正方形/長方形 4"/>
          <p:cNvSpPr/>
          <p:nvPr/>
        </p:nvSpPr>
        <p:spPr>
          <a:xfrm>
            <a:off x="5004048" y="1556792"/>
            <a:ext cx="4248472" cy="4536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120" y="1052736"/>
            <a:ext cx="3203848" cy="2402886"/>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68" y="3825044"/>
            <a:ext cx="3528392" cy="2298832"/>
          </a:xfrm>
          <a:prstGeom prst="rect">
            <a:avLst/>
          </a:prstGeom>
        </p:spPr>
      </p:pic>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8108" y="3912675"/>
            <a:ext cx="2651787" cy="1988840"/>
          </a:xfrm>
          <a:prstGeom prst="rect">
            <a:avLst/>
          </a:prstGeom>
        </p:spPr>
      </p:pic>
      <p:sp>
        <p:nvSpPr>
          <p:cNvPr id="9" name="スライド番号プレースホルダー 8"/>
          <p:cNvSpPr>
            <a:spLocks noGrp="1"/>
          </p:cNvSpPr>
          <p:nvPr>
            <p:ph type="sldNum" sz="quarter" idx="12"/>
          </p:nvPr>
        </p:nvSpPr>
        <p:spPr/>
        <p:txBody>
          <a:bodyPr/>
          <a:lstStyle/>
          <a:p>
            <a:fld id="{6ECE180C-9B97-44A7-BD35-E2215BBB3626}" type="slidenum">
              <a:rPr lang="ja-JP" altLang="en-US" sz="1600"/>
              <a:pPr/>
              <a:t>16</a:t>
            </a:fld>
            <a:endParaRPr lang="ja-JP" alt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額縁 9"/>
          <p:cNvSpPr/>
          <p:nvPr/>
        </p:nvSpPr>
        <p:spPr>
          <a:xfrm>
            <a:off x="395536" y="1988840"/>
            <a:ext cx="8568952" cy="4176464"/>
          </a:xfrm>
          <a:prstGeom prst="bevel">
            <a:avLst/>
          </a:prstGeom>
          <a:solidFill>
            <a:srgbClr val="FFFF00">
              <a:alpha val="14902"/>
            </a:srgb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テキスト ボックス 4"/>
          <p:cNvSpPr txBox="1"/>
          <p:nvPr/>
        </p:nvSpPr>
        <p:spPr>
          <a:xfrm>
            <a:off x="3059832" y="4797156"/>
            <a:ext cx="5184576" cy="646331"/>
          </a:xfrm>
          <a:prstGeom prst="rect">
            <a:avLst/>
          </a:prstGeom>
          <a:noFill/>
        </p:spPr>
        <p:txBody>
          <a:bodyPr wrap="square" rtlCol="0">
            <a:spAutoFit/>
          </a:bodyPr>
          <a:lstStyle/>
          <a:p>
            <a:pPr algn="ctr"/>
            <a:r>
              <a:rPr lang="ja-JP" altLang="en-US" sz="3600" dirty="0">
                <a:solidFill>
                  <a:srgbClr val="0000CC"/>
                </a:solidFill>
                <a:latin typeface="HGP創英角ﾎﾟｯﾌﾟ体" pitchFamily="50" charset="-128"/>
                <a:ea typeface="HGP創英角ﾎﾟｯﾌﾟ体" pitchFamily="50" charset="-128"/>
              </a:rPr>
              <a:t>⑤協力ができる人。</a:t>
            </a:r>
          </a:p>
        </p:txBody>
      </p:sp>
      <p:sp>
        <p:nvSpPr>
          <p:cNvPr id="8" name="テキスト ボックス 7"/>
          <p:cNvSpPr txBox="1"/>
          <p:nvPr/>
        </p:nvSpPr>
        <p:spPr>
          <a:xfrm>
            <a:off x="1475656" y="389413"/>
            <a:ext cx="6624736" cy="954107"/>
          </a:xfrm>
          <a:prstGeom prst="rect">
            <a:avLst/>
          </a:prstGeom>
          <a:noFill/>
        </p:spPr>
        <p:txBody>
          <a:bodyPr wrap="square" rtlCol="0">
            <a:spAutoFit/>
          </a:bodyPr>
          <a:lstStyle/>
          <a:p>
            <a:r>
              <a:rPr lang="ja-JP" altLang="en-US" sz="2800" dirty="0">
                <a:latin typeface="HGP創英角ﾎﾟｯﾌﾟ体" pitchFamily="50" charset="-128"/>
                <a:ea typeface="HGP創英角ﾎﾟｯﾌﾟ体" pitchFamily="50" charset="-128"/>
              </a:rPr>
              <a:t>業務支援室ではこんなことを目指して</a:t>
            </a:r>
          </a:p>
          <a:p>
            <a:r>
              <a:rPr lang="ja-JP" altLang="en-US" sz="2800" dirty="0">
                <a:latin typeface="HGP創英角ﾎﾟｯﾌﾟ体" pitchFamily="50" charset="-128"/>
                <a:ea typeface="HGP創英角ﾎﾟｯﾌﾟ体" pitchFamily="50" charset="-128"/>
              </a:rPr>
              <a:t>各人が働いています。</a:t>
            </a:r>
          </a:p>
        </p:txBody>
      </p:sp>
      <p:sp>
        <p:nvSpPr>
          <p:cNvPr id="7" name="テキスト ボックス 6"/>
          <p:cNvSpPr txBox="1"/>
          <p:nvPr/>
        </p:nvSpPr>
        <p:spPr>
          <a:xfrm>
            <a:off x="899592" y="2636916"/>
            <a:ext cx="7704856" cy="646331"/>
          </a:xfrm>
          <a:prstGeom prst="rect">
            <a:avLst/>
          </a:prstGeom>
          <a:noFill/>
        </p:spPr>
        <p:txBody>
          <a:bodyPr wrap="square" rtlCol="0">
            <a:spAutoFit/>
          </a:bodyPr>
          <a:lstStyle/>
          <a:p>
            <a:pPr algn="ctr"/>
            <a:r>
              <a:rPr lang="ja-JP" altLang="en-US" sz="3600" dirty="0">
                <a:solidFill>
                  <a:srgbClr val="008000"/>
                </a:solidFill>
                <a:latin typeface="HGP創英角ﾎﾟｯﾌﾟ体" pitchFamily="50" charset="-128"/>
                <a:ea typeface="HGP創英角ﾎﾟｯﾌﾟ体" pitchFamily="50" charset="-128"/>
              </a:rPr>
              <a:t>①自分のハンディキャップを受容し、</a:t>
            </a:r>
          </a:p>
        </p:txBody>
      </p:sp>
      <p:sp>
        <p:nvSpPr>
          <p:cNvPr id="9" name="テキスト ボックス 8"/>
          <p:cNvSpPr txBox="1"/>
          <p:nvPr/>
        </p:nvSpPr>
        <p:spPr>
          <a:xfrm>
            <a:off x="827584" y="3356996"/>
            <a:ext cx="7704856" cy="646331"/>
          </a:xfrm>
          <a:prstGeom prst="rect">
            <a:avLst/>
          </a:prstGeom>
          <a:noFill/>
        </p:spPr>
        <p:txBody>
          <a:bodyPr wrap="square" rtlCol="0">
            <a:spAutoFit/>
          </a:bodyPr>
          <a:lstStyle/>
          <a:p>
            <a:pPr algn="ctr"/>
            <a:r>
              <a:rPr lang="ja-JP" altLang="en-US" sz="3600" dirty="0">
                <a:solidFill>
                  <a:srgbClr val="FF3399"/>
                </a:solidFill>
                <a:latin typeface="HGP創英角ﾎﾟｯﾌﾟ体" pitchFamily="50" charset="-128"/>
                <a:ea typeface="HGP創英角ﾎﾟｯﾌﾟ体" pitchFamily="50" charset="-128"/>
              </a:rPr>
              <a:t>②できない理由を探すのではなく、</a:t>
            </a:r>
          </a:p>
        </p:txBody>
      </p:sp>
      <p:sp>
        <p:nvSpPr>
          <p:cNvPr id="11" name="テキスト ボックス 10"/>
          <p:cNvSpPr txBox="1"/>
          <p:nvPr/>
        </p:nvSpPr>
        <p:spPr>
          <a:xfrm>
            <a:off x="827584" y="4077076"/>
            <a:ext cx="7704856" cy="646331"/>
          </a:xfrm>
          <a:prstGeom prst="rect">
            <a:avLst/>
          </a:prstGeom>
          <a:noFill/>
        </p:spPr>
        <p:txBody>
          <a:bodyPr wrap="square" rtlCol="0">
            <a:spAutoFit/>
          </a:bodyPr>
          <a:lstStyle/>
          <a:p>
            <a:pPr algn="ctr"/>
            <a:r>
              <a:rPr lang="ja-JP" altLang="en-US" sz="3600" dirty="0">
                <a:solidFill>
                  <a:srgbClr val="FF0000"/>
                </a:solidFill>
                <a:latin typeface="HGP創英角ﾎﾟｯﾌﾟ体" pitchFamily="50" charset="-128"/>
                <a:ea typeface="HGP創英角ﾎﾟｯﾌﾟ体" pitchFamily="50" charset="-128"/>
              </a:rPr>
              <a:t>③できることを確実に実行し、</a:t>
            </a:r>
          </a:p>
        </p:txBody>
      </p:sp>
      <p:sp>
        <p:nvSpPr>
          <p:cNvPr id="12" name="テキスト ボックス 11"/>
          <p:cNvSpPr txBox="1"/>
          <p:nvPr/>
        </p:nvSpPr>
        <p:spPr>
          <a:xfrm>
            <a:off x="1331640" y="4797156"/>
            <a:ext cx="2592288" cy="646331"/>
          </a:xfrm>
          <a:prstGeom prst="rect">
            <a:avLst/>
          </a:prstGeom>
          <a:noFill/>
        </p:spPr>
        <p:txBody>
          <a:bodyPr wrap="square" rtlCol="0">
            <a:spAutoFit/>
          </a:bodyPr>
          <a:lstStyle/>
          <a:p>
            <a:pPr algn="ctr"/>
            <a:r>
              <a:rPr lang="ja-JP" altLang="en-US" sz="3600" dirty="0">
                <a:solidFill>
                  <a:srgbClr val="3366FF"/>
                </a:solidFill>
                <a:latin typeface="HGP創英角ﾎﾟｯﾌﾟ体" pitchFamily="50" charset="-128"/>
                <a:ea typeface="HGP創英角ﾎﾟｯﾌﾟ体" pitchFamily="50" charset="-128"/>
              </a:rPr>
              <a:t>④努力と</a:t>
            </a:r>
            <a:endParaRPr lang="ja-JP" altLang="en-US" sz="3600" dirty="0">
              <a:solidFill>
                <a:srgbClr val="0000CC"/>
              </a:solidFill>
              <a:latin typeface="HGP創英角ﾎﾟｯﾌﾟ体" pitchFamily="50" charset="-128"/>
              <a:ea typeface="HGP創英角ﾎﾟｯﾌﾟ体" pitchFamily="50" charset="-128"/>
            </a:endParaRPr>
          </a:p>
        </p:txBody>
      </p:sp>
      <p:sp>
        <p:nvSpPr>
          <p:cNvPr id="6" name="スライド番号プレースホルダー 5"/>
          <p:cNvSpPr>
            <a:spLocks noGrp="1"/>
          </p:cNvSpPr>
          <p:nvPr>
            <p:ph type="sldNum" sz="quarter" idx="12"/>
          </p:nvPr>
        </p:nvSpPr>
        <p:spPr/>
        <p:txBody>
          <a:bodyPr/>
          <a:lstStyle/>
          <a:p>
            <a:fld id="{6ECE180C-9B97-44A7-BD35-E2215BBB3626}" type="slidenum">
              <a:rPr lang="ja-JP" altLang="en-US" sz="1600"/>
              <a:pPr/>
              <a:t>17</a:t>
            </a:fld>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000" fill="hold"/>
                                        <p:tgtEl>
                                          <p:spTgt spid="9"/>
                                        </p:tgtEl>
                                        <p:attrNameLst>
                                          <p:attrName>ppt_x</p:attrName>
                                        </p:attrNameLst>
                                      </p:cBhvr>
                                      <p:tavLst>
                                        <p:tav tm="0">
                                          <p:val>
                                            <p:strVal val="0-#ppt_w/2"/>
                                          </p:val>
                                        </p:tav>
                                        <p:tav tm="100000">
                                          <p:val>
                                            <p:strVal val="#ppt_x"/>
                                          </p:val>
                                        </p:tav>
                                      </p:tavLst>
                                    </p:anim>
                                    <p:anim calcmode="lin" valueType="num">
                                      <p:cBhvr additive="base">
                                        <p:cTn id="14"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0-#ppt_w/2"/>
                                          </p:val>
                                        </p:tav>
                                        <p:tav tm="100000">
                                          <p:val>
                                            <p:strVal val="#ppt_x"/>
                                          </p:val>
                                        </p:tav>
                                      </p:tavLst>
                                    </p:anim>
                                    <p:anim calcmode="lin" valueType="num">
                                      <p:cBhvr additive="base">
                                        <p:cTn id="20"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2000" fill="hold"/>
                                        <p:tgtEl>
                                          <p:spTgt spid="12"/>
                                        </p:tgtEl>
                                        <p:attrNameLst>
                                          <p:attrName>ppt_x</p:attrName>
                                        </p:attrNameLst>
                                      </p:cBhvr>
                                      <p:tavLst>
                                        <p:tav tm="0">
                                          <p:val>
                                            <p:strVal val="0-#ppt_w/2"/>
                                          </p:val>
                                        </p:tav>
                                        <p:tav tm="100000">
                                          <p:val>
                                            <p:strVal val="#ppt_x"/>
                                          </p:val>
                                        </p:tav>
                                      </p:tavLst>
                                    </p:anim>
                                    <p:anim calcmode="lin" valueType="num">
                                      <p:cBhvr additive="base">
                                        <p:cTn id="26"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2000" fill="hold"/>
                                        <p:tgtEl>
                                          <p:spTgt spid="5"/>
                                        </p:tgtEl>
                                        <p:attrNameLst>
                                          <p:attrName>ppt_x</p:attrName>
                                        </p:attrNameLst>
                                      </p:cBhvr>
                                      <p:tavLst>
                                        <p:tav tm="0">
                                          <p:val>
                                            <p:strVal val="0-#ppt_w/2"/>
                                          </p:val>
                                        </p:tav>
                                        <p:tav tm="100000">
                                          <p:val>
                                            <p:strVal val="#ppt_x"/>
                                          </p:val>
                                        </p:tav>
                                      </p:tavLst>
                                    </p:anim>
                                    <p:anim calcmode="lin" valueType="num">
                                      <p:cBhvr additive="base">
                                        <p:cTn id="32"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BBC9D46-0F00-4AD8-912B-91ED585CED90}"/>
              </a:ext>
            </a:extLst>
          </p:cNvPr>
          <p:cNvSpPr>
            <a:spLocks noGrp="1"/>
          </p:cNvSpPr>
          <p:nvPr>
            <p:ph type="sldNum" sz="quarter" idx="12"/>
          </p:nvPr>
        </p:nvSpPr>
        <p:spPr/>
        <p:txBody>
          <a:bodyPr/>
          <a:lstStyle/>
          <a:p>
            <a:fld id="{6ECE180C-9B97-44A7-BD35-E2215BBB3626}" type="slidenum">
              <a:rPr kumimoji="1" lang="ja-JP" altLang="en-US" smtClean="0"/>
              <a:pPr/>
              <a:t>2</a:t>
            </a:fld>
            <a:endParaRPr kumimoji="1" lang="ja-JP" altLang="en-US"/>
          </a:p>
        </p:txBody>
      </p:sp>
      <p:pic>
        <p:nvPicPr>
          <p:cNvPr id="6" name="図 5">
            <a:extLst>
              <a:ext uri="{FF2B5EF4-FFF2-40B4-BE49-F238E27FC236}">
                <a16:creationId xmlns:a16="http://schemas.microsoft.com/office/drawing/2014/main" id="{3370874E-18AD-4AE6-ACAB-DE1F3E30F64B}"/>
              </a:ext>
            </a:extLst>
          </p:cNvPr>
          <p:cNvPicPr>
            <a:picLocks noChangeAspect="1"/>
          </p:cNvPicPr>
          <p:nvPr/>
        </p:nvPicPr>
        <p:blipFill>
          <a:blip r:embed="rId2"/>
          <a:stretch>
            <a:fillRect/>
          </a:stretch>
        </p:blipFill>
        <p:spPr>
          <a:xfrm>
            <a:off x="755576" y="798279"/>
            <a:ext cx="6794286" cy="6072188"/>
          </a:xfrm>
          <a:prstGeom prst="rect">
            <a:avLst/>
          </a:prstGeom>
        </p:spPr>
      </p:pic>
      <p:pic>
        <p:nvPicPr>
          <p:cNvPr id="7" name="図 6">
            <a:extLst>
              <a:ext uri="{FF2B5EF4-FFF2-40B4-BE49-F238E27FC236}">
                <a16:creationId xmlns:a16="http://schemas.microsoft.com/office/drawing/2014/main" id="{907A1616-3CA3-473E-90B6-2E7B89FD1C6F}"/>
              </a:ext>
            </a:extLst>
          </p:cNvPr>
          <p:cNvPicPr>
            <a:picLocks noChangeAspect="1"/>
          </p:cNvPicPr>
          <p:nvPr/>
        </p:nvPicPr>
        <p:blipFill>
          <a:blip r:embed="rId3"/>
          <a:stretch>
            <a:fillRect/>
          </a:stretch>
        </p:blipFill>
        <p:spPr>
          <a:xfrm>
            <a:off x="6097486" y="2784852"/>
            <a:ext cx="2463158" cy="309327"/>
          </a:xfrm>
          <a:prstGeom prst="rect">
            <a:avLst/>
          </a:prstGeom>
        </p:spPr>
      </p:pic>
      <p:pic>
        <p:nvPicPr>
          <p:cNvPr id="8" name="図 7">
            <a:extLst>
              <a:ext uri="{FF2B5EF4-FFF2-40B4-BE49-F238E27FC236}">
                <a16:creationId xmlns:a16="http://schemas.microsoft.com/office/drawing/2014/main" id="{7F42B649-A73D-43D8-8ED8-FD5BD64D1623}"/>
              </a:ext>
            </a:extLst>
          </p:cNvPr>
          <p:cNvPicPr>
            <a:picLocks noChangeAspect="1"/>
          </p:cNvPicPr>
          <p:nvPr/>
        </p:nvPicPr>
        <p:blipFill>
          <a:blip r:embed="rId4"/>
          <a:stretch>
            <a:fillRect/>
          </a:stretch>
        </p:blipFill>
        <p:spPr>
          <a:xfrm>
            <a:off x="6097486" y="3581258"/>
            <a:ext cx="2835804" cy="365125"/>
          </a:xfrm>
          <a:prstGeom prst="rect">
            <a:avLst/>
          </a:prstGeom>
        </p:spPr>
      </p:pic>
      <p:pic>
        <p:nvPicPr>
          <p:cNvPr id="9" name="図 8">
            <a:extLst>
              <a:ext uri="{FF2B5EF4-FFF2-40B4-BE49-F238E27FC236}">
                <a16:creationId xmlns:a16="http://schemas.microsoft.com/office/drawing/2014/main" id="{F78E317B-4F5A-4ECE-8161-467896F1AB6B}"/>
              </a:ext>
            </a:extLst>
          </p:cNvPr>
          <p:cNvPicPr>
            <a:picLocks noChangeAspect="1"/>
          </p:cNvPicPr>
          <p:nvPr/>
        </p:nvPicPr>
        <p:blipFill>
          <a:blip r:embed="rId5"/>
          <a:stretch>
            <a:fillRect/>
          </a:stretch>
        </p:blipFill>
        <p:spPr>
          <a:xfrm>
            <a:off x="269692" y="2416483"/>
            <a:ext cx="4112393" cy="346984"/>
          </a:xfrm>
          <a:prstGeom prst="rect">
            <a:avLst/>
          </a:prstGeom>
        </p:spPr>
      </p:pic>
      <p:pic>
        <p:nvPicPr>
          <p:cNvPr id="10" name="図 9">
            <a:extLst>
              <a:ext uri="{FF2B5EF4-FFF2-40B4-BE49-F238E27FC236}">
                <a16:creationId xmlns:a16="http://schemas.microsoft.com/office/drawing/2014/main" id="{4FFDF0DA-A288-4934-BF7F-C0C46141AF61}"/>
              </a:ext>
            </a:extLst>
          </p:cNvPr>
          <p:cNvPicPr>
            <a:picLocks noChangeAspect="1"/>
          </p:cNvPicPr>
          <p:nvPr/>
        </p:nvPicPr>
        <p:blipFill>
          <a:blip r:embed="rId6"/>
          <a:stretch>
            <a:fillRect/>
          </a:stretch>
        </p:blipFill>
        <p:spPr>
          <a:xfrm>
            <a:off x="5847356" y="4524098"/>
            <a:ext cx="2514363" cy="299329"/>
          </a:xfrm>
          <a:prstGeom prst="rect">
            <a:avLst/>
          </a:prstGeom>
        </p:spPr>
      </p:pic>
      <p:pic>
        <p:nvPicPr>
          <p:cNvPr id="11" name="図 10">
            <a:extLst>
              <a:ext uri="{FF2B5EF4-FFF2-40B4-BE49-F238E27FC236}">
                <a16:creationId xmlns:a16="http://schemas.microsoft.com/office/drawing/2014/main" id="{D3CFE5D1-C024-43E7-9DDE-8E7207872BC5}"/>
              </a:ext>
            </a:extLst>
          </p:cNvPr>
          <p:cNvPicPr>
            <a:picLocks noChangeAspect="1"/>
          </p:cNvPicPr>
          <p:nvPr/>
        </p:nvPicPr>
        <p:blipFill>
          <a:blip r:embed="rId7"/>
          <a:stretch>
            <a:fillRect/>
          </a:stretch>
        </p:blipFill>
        <p:spPr>
          <a:xfrm>
            <a:off x="5472111" y="5160871"/>
            <a:ext cx="3088533" cy="299329"/>
          </a:xfrm>
          <a:prstGeom prst="rect">
            <a:avLst/>
          </a:prstGeom>
        </p:spPr>
      </p:pic>
      <p:pic>
        <p:nvPicPr>
          <p:cNvPr id="12" name="図 11">
            <a:extLst>
              <a:ext uri="{FF2B5EF4-FFF2-40B4-BE49-F238E27FC236}">
                <a16:creationId xmlns:a16="http://schemas.microsoft.com/office/drawing/2014/main" id="{3004599A-AD46-4F33-B360-E019BDF396DC}"/>
              </a:ext>
            </a:extLst>
          </p:cNvPr>
          <p:cNvPicPr>
            <a:picLocks noChangeAspect="1"/>
          </p:cNvPicPr>
          <p:nvPr/>
        </p:nvPicPr>
        <p:blipFill>
          <a:blip r:embed="rId8"/>
          <a:stretch>
            <a:fillRect/>
          </a:stretch>
        </p:blipFill>
        <p:spPr>
          <a:xfrm>
            <a:off x="5102485" y="5564963"/>
            <a:ext cx="2933424" cy="299329"/>
          </a:xfrm>
          <a:prstGeom prst="rect">
            <a:avLst/>
          </a:prstGeom>
        </p:spPr>
      </p:pic>
      <p:pic>
        <p:nvPicPr>
          <p:cNvPr id="13" name="図 12">
            <a:extLst>
              <a:ext uri="{FF2B5EF4-FFF2-40B4-BE49-F238E27FC236}">
                <a16:creationId xmlns:a16="http://schemas.microsoft.com/office/drawing/2014/main" id="{CCFADE9C-C5E3-47D6-B975-B20D19676505}"/>
              </a:ext>
            </a:extLst>
          </p:cNvPr>
          <p:cNvPicPr>
            <a:picLocks noChangeAspect="1"/>
          </p:cNvPicPr>
          <p:nvPr/>
        </p:nvPicPr>
        <p:blipFill>
          <a:blip r:embed="rId9"/>
          <a:stretch>
            <a:fillRect/>
          </a:stretch>
        </p:blipFill>
        <p:spPr>
          <a:xfrm>
            <a:off x="4732861" y="5921130"/>
            <a:ext cx="3222929" cy="246339"/>
          </a:xfrm>
          <a:prstGeom prst="rect">
            <a:avLst/>
          </a:prstGeom>
        </p:spPr>
      </p:pic>
      <p:pic>
        <p:nvPicPr>
          <p:cNvPr id="14" name="図 13">
            <a:extLst>
              <a:ext uri="{FF2B5EF4-FFF2-40B4-BE49-F238E27FC236}">
                <a16:creationId xmlns:a16="http://schemas.microsoft.com/office/drawing/2014/main" id="{5E03F0BB-930F-425C-A811-710E24489420}"/>
              </a:ext>
            </a:extLst>
          </p:cNvPr>
          <p:cNvPicPr>
            <a:picLocks noChangeAspect="1"/>
          </p:cNvPicPr>
          <p:nvPr/>
        </p:nvPicPr>
        <p:blipFill>
          <a:blip r:embed="rId10"/>
          <a:stretch>
            <a:fillRect/>
          </a:stretch>
        </p:blipFill>
        <p:spPr>
          <a:xfrm>
            <a:off x="4382085" y="6233184"/>
            <a:ext cx="2428200" cy="246339"/>
          </a:xfrm>
          <a:prstGeom prst="rect">
            <a:avLst/>
          </a:prstGeom>
        </p:spPr>
      </p:pic>
      <p:pic>
        <p:nvPicPr>
          <p:cNvPr id="15" name="図 14">
            <a:extLst>
              <a:ext uri="{FF2B5EF4-FFF2-40B4-BE49-F238E27FC236}">
                <a16:creationId xmlns:a16="http://schemas.microsoft.com/office/drawing/2014/main" id="{23DCFA7E-F801-4088-8E8D-D22D4E8A0D33}"/>
              </a:ext>
            </a:extLst>
          </p:cNvPr>
          <p:cNvPicPr>
            <a:picLocks noChangeAspect="1"/>
          </p:cNvPicPr>
          <p:nvPr/>
        </p:nvPicPr>
        <p:blipFill>
          <a:blip r:embed="rId11"/>
          <a:stretch>
            <a:fillRect/>
          </a:stretch>
        </p:blipFill>
        <p:spPr>
          <a:xfrm>
            <a:off x="349648" y="3946383"/>
            <a:ext cx="2344609" cy="249185"/>
          </a:xfrm>
          <a:prstGeom prst="rect">
            <a:avLst/>
          </a:prstGeom>
        </p:spPr>
      </p:pic>
      <p:pic>
        <p:nvPicPr>
          <p:cNvPr id="17" name="図 16">
            <a:extLst>
              <a:ext uri="{FF2B5EF4-FFF2-40B4-BE49-F238E27FC236}">
                <a16:creationId xmlns:a16="http://schemas.microsoft.com/office/drawing/2014/main" id="{8DA8B968-81C2-4BF4-8DA6-AA2F9CD3C6D6}"/>
              </a:ext>
            </a:extLst>
          </p:cNvPr>
          <p:cNvPicPr>
            <a:picLocks noChangeAspect="1"/>
          </p:cNvPicPr>
          <p:nvPr/>
        </p:nvPicPr>
        <p:blipFill>
          <a:blip r:embed="rId12"/>
          <a:stretch>
            <a:fillRect/>
          </a:stretch>
        </p:blipFill>
        <p:spPr>
          <a:xfrm>
            <a:off x="486869" y="6510745"/>
            <a:ext cx="2344601" cy="249185"/>
          </a:xfrm>
          <a:prstGeom prst="rect">
            <a:avLst/>
          </a:prstGeom>
        </p:spPr>
      </p:pic>
      <p:sp>
        <p:nvSpPr>
          <p:cNvPr id="18" name="楕円 17">
            <a:extLst>
              <a:ext uri="{FF2B5EF4-FFF2-40B4-BE49-F238E27FC236}">
                <a16:creationId xmlns:a16="http://schemas.microsoft.com/office/drawing/2014/main" id="{C02AF556-1B18-4093-B03E-8B275EEBEB71}"/>
              </a:ext>
            </a:extLst>
          </p:cNvPr>
          <p:cNvSpPr/>
          <p:nvPr/>
        </p:nvSpPr>
        <p:spPr>
          <a:xfrm>
            <a:off x="5076057" y="5160871"/>
            <a:ext cx="396056" cy="380853"/>
          </a:xfrm>
          <a:prstGeom prst="ellipse">
            <a:avLst/>
          </a:prstGeom>
          <a:solidFill>
            <a:srgbClr val="FF0000">
              <a:alpha val="3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A05BBE93-E169-4133-B226-716F649760FE}"/>
              </a:ext>
            </a:extLst>
          </p:cNvPr>
          <p:cNvSpPr/>
          <p:nvPr/>
        </p:nvSpPr>
        <p:spPr>
          <a:xfrm>
            <a:off x="3563888" y="2759058"/>
            <a:ext cx="360040" cy="380853"/>
          </a:xfrm>
          <a:prstGeom prst="ellipse">
            <a:avLst/>
          </a:prstGeom>
          <a:solidFill>
            <a:srgbClr val="FF9900">
              <a:alpha val="30000"/>
            </a:srgbClr>
          </a:solidFill>
          <a:ln w="508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a:extLst>
              <a:ext uri="{FF2B5EF4-FFF2-40B4-BE49-F238E27FC236}">
                <a16:creationId xmlns:a16="http://schemas.microsoft.com/office/drawing/2014/main" id="{CD0467E3-20EE-4F2A-80D9-392B64CB550A}"/>
              </a:ext>
            </a:extLst>
          </p:cNvPr>
          <p:cNvCxnSpPr>
            <a:cxnSpLocks/>
          </p:cNvCxnSpPr>
          <p:nvPr/>
        </p:nvCxnSpPr>
        <p:spPr>
          <a:xfrm>
            <a:off x="278377" y="2759058"/>
            <a:ext cx="4103708"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1BD8D8E9-3E1A-45BE-810D-4DB067B453C4}"/>
              </a:ext>
            </a:extLst>
          </p:cNvPr>
          <p:cNvCxnSpPr>
            <a:cxnSpLocks/>
          </p:cNvCxnSpPr>
          <p:nvPr/>
        </p:nvCxnSpPr>
        <p:spPr>
          <a:xfrm>
            <a:off x="5472111" y="5460200"/>
            <a:ext cx="30885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BC67F40D-7584-4E67-97F0-5942E960B5C5}"/>
              </a:ext>
            </a:extLst>
          </p:cNvPr>
          <p:cNvPicPr>
            <a:picLocks noChangeAspect="1"/>
          </p:cNvPicPr>
          <p:nvPr/>
        </p:nvPicPr>
        <p:blipFill>
          <a:blip r:embed="rId13"/>
          <a:stretch>
            <a:fillRect/>
          </a:stretch>
        </p:blipFill>
        <p:spPr>
          <a:xfrm>
            <a:off x="269692" y="14493"/>
            <a:ext cx="8077200" cy="809625"/>
          </a:xfrm>
          <a:prstGeom prst="rect">
            <a:avLst/>
          </a:prstGeom>
        </p:spPr>
      </p:pic>
      <p:cxnSp>
        <p:nvCxnSpPr>
          <p:cNvPr id="21" name="直線コネクタ 20">
            <a:extLst>
              <a:ext uri="{FF2B5EF4-FFF2-40B4-BE49-F238E27FC236}">
                <a16:creationId xmlns:a16="http://schemas.microsoft.com/office/drawing/2014/main" id="{7B8DDD9E-1BE8-4A30-899E-306F4EA1D7D0}"/>
              </a:ext>
            </a:extLst>
          </p:cNvPr>
          <p:cNvCxnSpPr>
            <a:cxnSpLocks/>
          </p:cNvCxnSpPr>
          <p:nvPr/>
        </p:nvCxnSpPr>
        <p:spPr>
          <a:xfrm>
            <a:off x="3728764" y="3159652"/>
            <a:ext cx="4465" cy="1464736"/>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B9A6E0D6-88A3-44C8-AE81-CCCE23491DED}"/>
              </a:ext>
            </a:extLst>
          </p:cNvPr>
          <p:cNvCxnSpPr>
            <a:cxnSpLocks/>
          </p:cNvCxnSpPr>
          <p:nvPr/>
        </p:nvCxnSpPr>
        <p:spPr>
          <a:xfrm flipH="1" flipV="1">
            <a:off x="3715324" y="4612482"/>
            <a:ext cx="916207" cy="4763"/>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215D69E9-1F93-43A5-8CC8-FAF0C30C8D0A}"/>
              </a:ext>
            </a:extLst>
          </p:cNvPr>
          <p:cNvCxnSpPr>
            <a:cxnSpLocks/>
          </p:cNvCxnSpPr>
          <p:nvPr/>
        </p:nvCxnSpPr>
        <p:spPr>
          <a:xfrm flipV="1">
            <a:off x="4650581" y="5338130"/>
            <a:ext cx="425476" cy="30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08C2B3DF-11CE-4343-8A9C-C506CA882E1C}"/>
              </a:ext>
            </a:extLst>
          </p:cNvPr>
          <p:cNvCxnSpPr>
            <a:cxnSpLocks/>
          </p:cNvCxnSpPr>
          <p:nvPr/>
        </p:nvCxnSpPr>
        <p:spPr>
          <a:xfrm flipV="1">
            <a:off x="4667250" y="4791818"/>
            <a:ext cx="0" cy="562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199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1B58F99-6A6A-4A37-9B6E-89CBF2EB3EDF}"/>
              </a:ext>
            </a:extLst>
          </p:cNvPr>
          <p:cNvSpPr>
            <a:spLocks noGrp="1"/>
          </p:cNvSpPr>
          <p:nvPr>
            <p:ph type="sldNum" sz="quarter" idx="12"/>
          </p:nvPr>
        </p:nvSpPr>
        <p:spPr/>
        <p:txBody>
          <a:bodyPr/>
          <a:lstStyle/>
          <a:p>
            <a:fld id="{6ECE180C-9B97-44A7-BD35-E2215BBB3626}" type="slidenum">
              <a:rPr kumimoji="1" lang="ja-JP" altLang="en-US" smtClean="0"/>
              <a:pPr/>
              <a:t>3</a:t>
            </a:fld>
            <a:endParaRPr kumimoji="1" lang="ja-JP" altLang="en-US"/>
          </a:p>
        </p:txBody>
      </p:sp>
      <p:sp>
        <p:nvSpPr>
          <p:cNvPr id="5" name="正方形/長方形 4">
            <a:extLst>
              <a:ext uri="{FF2B5EF4-FFF2-40B4-BE49-F238E27FC236}">
                <a16:creationId xmlns:a16="http://schemas.microsoft.com/office/drawing/2014/main" id="{8F192222-264E-46E1-AC05-B0F57DAACC5D}"/>
              </a:ext>
            </a:extLst>
          </p:cNvPr>
          <p:cNvSpPr/>
          <p:nvPr/>
        </p:nvSpPr>
        <p:spPr>
          <a:xfrm>
            <a:off x="1622314" y="1412776"/>
            <a:ext cx="5899372"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4400" b="1" u="sng" dirty="0">
                <a:ln/>
                <a:solidFill>
                  <a:srgbClr val="0000CC"/>
                </a:solidFill>
              </a:rPr>
              <a:t>２　業務支援室について</a:t>
            </a:r>
            <a:endParaRPr lang="ja-JP" altLang="en-US" sz="4400" b="1" u="sng" cap="none" spc="0" dirty="0">
              <a:ln/>
              <a:solidFill>
                <a:srgbClr val="0000CC"/>
              </a:solidFill>
              <a:effectLst/>
            </a:endParaRPr>
          </a:p>
        </p:txBody>
      </p:sp>
      <p:sp>
        <p:nvSpPr>
          <p:cNvPr id="6" name="正方形/長方形 5">
            <a:extLst>
              <a:ext uri="{FF2B5EF4-FFF2-40B4-BE49-F238E27FC236}">
                <a16:creationId xmlns:a16="http://schemas.microsoft.com/office/drawing/2014/main" id="{0EF6A455-4140-48E1-8E13-2814751D4155}"/>
              </a:ext>
            </a:extLst>
          </p:cNvPr>
          <p:cNvSpPr/>
          <p:nvPr/>
        </p:nvSpPr>
        <p:spPr>
          <a:xfrm>
            <a:off x="1259632" y="4800682"/>
            <a:ext cx="6827510" cy="646331"/>
          </a:xfrm>
          <a:prstGeom prst="rect">
            <a:avLst/>
          </a:prstGeom>
          <a:noFill/>
        </p:spPr>
        <p:txBody>
          <a:bodyPr wrap="none" lIns="91440" tIns="45720" rIns="91440" bIns="45720">
            <a:spAutoFit/>
          </a:bodyPr>
          <a:lstStyle/>
          <a:p>
            <a:pPr algn="ctr"/>
            <a:r>
              <a:rPr lang="ja-JP" altLang="en-US" sz="3600" b="1" dirty="0">
                <a:ln w="9525">
                  <a:solidFill>
                    <a:schemeClr val="bg1"/>
                  </a:solidFill>
                  <a:prstDash val="solid"/>
                </a:ln>
                <a:solidFill>
                  <a:srgbClr val="008000"/>
                </a:solidFill>
                <a:effectLst>
                  <a:outerShdw blurRad="12700" dist="38100" dir="2700000" algn="tl" rotWithShape="0">
                    <a:schemeClr val="accent5">
                      <a:lumMod val="60000"/>
                      <a:lumOff val="40000"/>
                    </a:schemeClr>
                  </a:outerShdw>
                </a:effectLst>
              </a:rPr>
              <a:t>一人一人が輝ける職場を目指して</a:t>
            </a:r>
            <a:endParaRPr lang="ja-JP" altLang="en-US" sz="3600" b="1" cap="none" spc="0" dirty="0">
              <a:ln w="9525">
                <a:solidFill>
                  <a:schemeClr val="bg1"/>
                </a:solidFill>
                <a:prstDash val="solid"/>
              </a:ln>
              <a:solidFill>
                <a:srgbClr val="008000"/>
              </a:solidFill>
              <a:effectLst>
                <a:outerShdw blurRad="12700" dist="38100" dir="2700000" algn="tl" rotWithShape="0">
                  <a:schemeClr val="accent5">
                    <a:lumMod val="60000"/>
                    <a:lumOff val="40000"/>
                  </a:schemeClr>
                </a:outerShdw>
              </a:effectLst>
            </a:endParaRPr>
          </a:p>
        </p:txBody>
      </p:sp>
      <p:sp>
        <p:nvSpPr>
          <p:cNvPr id="8" name="正方形/長方形 7">
            <a:extLst>
              <a:ext uri="{FF2B5EF4-FFF2-40B4-BE49-F238E27FC236}">
                <a16:creationId xmlns:a16="http://schemas.microsoft.com/office/drawing/2014/main" id="{5AF97918-D33F-49A0-AA84-822EEEF08A2C}"/>
              </a:ext>
            </a:extLst>
          </p:cNvPr>
          <p:cNvSpPr/>
          <p:nvPr/>
        </p:nvSpPr>
        <p:spPr>
          <a:xfrm>
            <a:off x="2322027" y="2552946"/>
            <a:ext cx="4499950" cy="58477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ja-JP" sz="3200" b="1" dirty="0">
                <a:ln/>
                <a:solidFill>
                  <a:srgbClr val="0000CC"/>
                </a:solidFill>
              </a:rPr>
              <a:t>―</a:t>
            </a:r>
            <a:r>
              <a:rPr lang="ja-JP" altLang="en-US" sz="3200" b="1" dirty="0">
                <a:ln/>
                <a:solidFill>
                  <a:srgbClr val="0000CC"/>
                </a:solidFill>
              </a:rPr>
              <a:t>位置づけと業務内容</a:t>
            </a:r>
            <a:r>
              <a:rPr lang="en-US" altLang="ja-JP" sz="3200" b="1" dirty="0">
                <a:ln/>
                <a:solidFill>
                  <a:srgbClr val="0000CC"/>
                </a:solidFill>
              </a:rPr>
              <a:t>―</a:t>
            </a:r>
            <a:endParaRPr lang="ja-JP" altLang="en-US" sz="3200" b="1" cap="none" spc="0" dirty="0">
              <a:ln/>
              <a:solidFill>
                <a:srgbClr val="0000CC"/>
              </a:solidFill>
              <a:effectLst/>
            </a:endParaRPr>
          </a:p>
        </p:txBody>
      </p:sp>
      <p:sp>
        <p:nvSpPr>
          <p:cNvPr id="9" name="楕円 8">
            <a:extLst>
              <a:ext uri="{FF2B5EF4-FFF2-40B4-BE49-F238E27FC236}">
                <a16:creationId xmlns:a16="http://schemas.microsoft.com/office/drawing/2014/main" id="{CEFD4E19-F152-4320-8C25-A13DEEC8A0DD}"/>
              </a:ext>
            </a:extLst>
          </p:cNvPr>
          <p:cNvSpPr/>
          <p:nvPr/>
        </p:nvSpPr>
        <p:spPr>
          <a:xfrm>
            <a:off x="467544" y="4365104"/>
            <a:ext cx="8219256" cy="1512168"/>
          </a:xfrm>
          <a:prstGeom prst="ellipse">
            <a:avLst/>
          </a:prstGeom>
          <a:solidFill>
            <a:srgbClr val="92D050">
              <a:alpha val="10000"/>
            </a:srgbClr>
          </a:solidFill>
          <a:ln cmpd="thinThick">
            <a:solidFill>
              <a:srgbClr val="008000">
                <a:alpha val="50000"/>
              </a:srgbClr>
            </a:solidFill>
            <a:extLst>
              <a:ext uri="{C807C97D-BFC1-408E-A445-0C87EB9F89A2}">
                <ask:lineSketchStyleProps xmlns:ask="http://schemas.microsoft.com/office/drawing/2018/sketchyshapes" sd="1219033472">
                  <a:custGeom>
                    <a:avLst/>
                    <a:gdLst>
                      <a:gd name="connsiteX0" fmla="*/ 0 w 8219256"/>
                      <a:gd name="connsiteY0" fmla="*/ 756084 h 1512168"/>
                      <a:gd name="connsiteX1" fmla="*/ 4109628 w 8219256"/>
                      <a:gd name="connsiteY1" fmla="*/ 0 h 1512168"/>
                      <a:gd name="connsiteX2" fmla="*/ 8219256 w 8219256"/>
                      <a:gd name="connsiteY2" fmla="*/ 756084 h 1512168"/>
                      <a:gd name="connsiteX3" fmla="*/ 4109628 w 8219256"/>
                      <a:gd name="connsiteY3" fmla="*/ 1512168 h 1512168"/>
                      <a:gd name="connsiteX4" fmla="*/ 0 w 8219256"/>
                      <a:gd name="connsiteY4" fmla="*/ 756084 h 151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9256" h="1512168" fill="none" extrusionOk="0">
                        <a:moveTo>
                          <a:pt x="0" y="756084"/>
                        </a:moveTo>
                        <a:cubicBezTo>
                          <a:pt x="260542" y="369418"/>
                          <a:pt x="1876374" y="-74975"/>
                          <a:pt x="4109628" y="0"/>
                        </a:cubicBezTo>
                        <a:cubicBezTo>
                          <a:pt x="6293596" y="-13126"/>
                          <a:pt x="8201068" y="355634"/>
                          <a:pt x="8219256" y="756084"/>
                        </a:cubicBezTo>
                        <a:cubicBezTo>
                          <a:pt x="8201646" y="1005722"/>
                          <a:pt x="6126338" y="1863732"/>
                          <a:pt x="4109628" y="1512168"/>
                        </a:cubicBezTo>
                        <a:cubicBezTo>
                          <a:pt x="1935211" y="1565503"/>
                          <a:pt x="89328" y="1195136"/>
                          <a:pt x="0" y="756084"/>
                        </a:cubicBezTo>
                        <a:close/>
                      </a:path>
                      <a:path w="8219256" h="1512168" stroke="0" extrusionOk="0">
                        <a:moveTo>
                          <a:pt x="0" y="756084"/>
                        </a:moveTo>
                        <a:cubicBezTo>
                          <a:pt x="-134963" y="255262"/>
                          <a:pt x="1658197" y="68212"/>
                          <a:pt x="4109628" y="0"/>
                        </a:cubicBezTo>
                        <a:cubicBezTo>
                          <a:pt x="6481059" y="21420"/>
                          <a:pt x="8179948" y="339760"/>
                          <a:pt x="8219256" y="756084"/>
                        </a:cubicBezTo>
                        <a:cubicBezTo>
                          <a:pt x="8132081" y="1258789"/>
                          <a:pt x="6349398" y="1677520"/>
                          <a:pt x="4109628" y="1512168"/>
                        </a:cubicBezTo>
                        <a:cubicBezTo>
                          <a:pt x="1829379" y="1506388"/>
                          <a:pt x="104954" y="1223806"/>
                          <a:pt x="0" y="756084"/>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138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08B63FF-6E9B-4A7D-82F0-A88C0B33846B}"/>
              </a:ext>
            </a:extLst>
          </p:cNvPr>
          <p:cNvSpPr>
            <a:spLocks noGrp="1"/>
          </p:cNvSpPr>
          <p:nvPr>
            <p:ph type="sldNum" sz="quarter" idx="12"/>
          </p:nvPr>
        </p:nvSpPr>
        <p:spPr/>
        <p:txBody>
          <a:bodyPr/>
          <a:lstStyle/>
          <a:p>
            <a:fld id="{6ECE180C-9B97-44A7-BD35-E2215BBB3626}" type="slidenum">
              <a:rPr kumimoji="1" lang="ja-JP" altLang="en-US" smtClean="0"/>
              <a:pPr/>
              <a:t>4</a:t>
            </a:fld>
            <a:endParaRPr kumimoji="1" lang="ja-JP" altLang="en-US"/>
          </a:p>
        </p:txBody>
      </p:sp>
      <p:pic>
        <p:nvPicPr>
          <p:cNvPr id="5" name="図 4">
            <a:extLst>
              <a:ext uri="{FF2B5EF4-FFF2-40B4-BE49-F238E27FC236}">
                <a16:creationId xmlns:a16="http://schemas.microsoft.com/office/drawing/2014/main" id="{47492614-3DBB-488F-B040-1191FD55A43F}"/>
              </a:ext>
            </a:extLst>
          </p:cNvPr>
          <p:cNvPicPr>
            <a:picLocks noChangeAspect="1"/>
          </p:cNvPicPr>
          <p:nvPr/>
        </p:nvPicPr>
        <p:blipFill>
          <a:blip r:embed="rId2"/>
          <a:stretch>
            <a:fillRect/>
          </a:stretch>
        </p:blipFill>
        <p:spPr>
          <a:xfrm>
            <a:off x="417915" y="-1"/>
            <a:ext cx="8268885" cy="6356355"/>
          </a:xfrm>
          <a:prstGeom prst="rect">
            <a:avLst/>
          </a:prstGeom>
        </p:spPr>
      </p:pic>
      <p:sp>
        <p:nvSpPr>
          <p:cNvPr id="6" name="正方形/長方形 5">
            <a:extLst>
              <a:ext uri="{FF2B5EF4-FFF2-40B4-BE49-F238E27FC236}">
                <a16:creationId xmlns:a16="http://schemas.microsoft.com/office/drawing/2014/main" id="{4DD662D8-8994-4A15-8398-AF6E34E764B2}"/>
              </a:ext>
            </a:extLst>
          </p:cNvPr>
          <p:cNvSpPr/>
          <p:nvPr/>
        </p:nvSpPr>
        <p:spPr>
          <a:xfrm>
            <a:off x="1691237" y="3832585"/>
            <a:ext cx="720080" cy="216024"/>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58796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915816" y="1003866"/>
            <a:ext cx="1800200" cy="461665"/>
          </a:xfrm>
          <a:prstGeom prst="rect">
            <a:avLst/>
          </a:prstGeom>
          <a:noFill/>
        </p:spPr>
        <p:txBody>
          <a:bodyPr wrap="square" rtlCol="0">
            <a:spAutoFit/>
          </a:bodyPr>
          <a:lstStyle/>
          <a:p>
            <a:r>
              <a:rPr lang="ja-JP" altLang="en-US" sz="2400" dirty="0"/>
              <a:t>業務支援室</a:t>
            </a:r>
          </a:p>
        </p:txBody>
      </p:sp>
      <p:sp>
        <p:nvSpPr>
          <p:cNvPr id="20" name="テキスト ボックス 19"/>
          <p:cNvSpPr txBox="1"/>
          <p:nvPr/>
        </p:nvSpPr>
        <p:spPr>
          <a:xfrm>
            <a:off x="4032920" y="1604071"/>
            <a:ext cx="2520280" cy="1200329"/>
          </a:xfrm>
          <a:prstGeom prst="rect">
            <a:avLst/>
          </a:prstGeom>
          <a:noFill/>
        </p:spPr>
        <p:txBody>
          <a:bodyPr wrap="square" rtlCol="0">
            <a:spAutoFit/>
          </a:bodyPr>
          <a:lstStyle/>
          <a:p>
            <a:pPr algn="ctr"/>
            <a:r>
              <a:rPr lang="ja-JP" altLang="en-US" sz="2400" dirty="0"/>
              <a:t>業務支援員</a:t>
            </a:r>
            <a:r>
              <a:rPr lang="en-US" altLang="ja-JP" sz="2400" dirty="0"/>
              <a:t>49</a:t>
            </a:r>
            <a:r>
              <a:rPr lang="ja-JP" altLang="en-US" sz="2400" dirty="0"/>
              <a:t>名</a:t>
            </a:r>
            <a:endParaRPr lang="en-US" altLang="ja-JP" sz="2400" dirty="0"/>
          </a:p>
          <a:p>
            <a:pPr algn="ctr"/>
            <a:r>
              <a:rPr lang="en-US" altLang="ja-JP" sz="2400" dirty="0"/>
              <a:t>(2020.9.1</a:t>
            </a:r>
            <a:r>
              <a:rPr lang="ja-JP" altLang="en-US" sz="2400" dirty="0"/>
              <a:t>現在</a:t>
            </a:r>
            <a:r>
              <a:rPr lang="en-US" altLang="ja-JP" sz="2400" dirty="0"/>
              <a:t>)</a:t>
            </a:r>
            <a:endParaRPr lang="ja-JP" altLang="en-US" sz="2400" dirty="0"/>
          </a:p>
          <a:p>
            <a:pPr algn="ctr"/>
            <a:endParaRPr lang="ja-JP" altLang="en-US" sz="2400" dirty="0"/>
          </a:p>
        </p:txBody>
      </p:sp>
      <p:sp>
        <p:nvSpPr>
          <p:cNvPr id="22" name="テキスト ボックス 21"/>
          <p:cNvSpPr txBox="1"/>
          <p:nvPr/>
        </p:nvSpPr>
        <p:spPr>
          <a:xfrm>
            <a:off x="882961" y="1589951"/>
            <a:ext cx="3240360" cy="1200329"/>
          </a:xfrm>
          <a:prstGeom prst="rect">
            <a:avLst/>
          </a:prstGeom>
          <a:noFill/>
        </p:spPr>
        <p:txBody>
          <a:bodyPr wrap="square" rtlCol="0">
            <a:spAutoFit/>
          </a:bodyPr>
          <a:lstStyle/>
          <a:p>
            <a:r>
              <a:rPr lang="ja-JP" altLang="en-US" sz="2400" b="1" dirty="0">
                <a:solidFill>
                  <a:srgbClr val="0000CC"/>
                </a:solidFill>
              </a:rPr>
              <a:t>業務管理者</a:t>
            </a:r>
            <a:r>
              <a:rPr lang="en-US" altLang="ja-JP" sz="2400" b="1" dirty="0">
                <a:solidFill>
                  <a:srgbClr val="0000CC"/>
                </a:solidFill>
              </a:rPr>
              <a:t>8</a:t>
            </a:r>
            <a:r>
              <a:rPr lang="ja-JP" altLang="en-US" sz="2400" b="1" dirty="0">
                <a:solidFill>
                  <a:srgbClr val="0000CC"/>
                </a:solidFill>
              </a:rPr>
              <a:t>名</a:t>
            </a:r>
          </a:p>
          <a:p>
            <a:r>
              <a:rPr lang="en-US" altLang="ja-JP" sz="2400" b="1" dirty="0">
                <a:solidFill>
                  <a:srgbClr val="0000CC"/>
                </a:solidFill>
              </a:rPr>
              <a:t>(</a:t>
            </a:r>
            <a:r>
              <a:rPr lang="ja-JP" altLang="en-US" sz="2400" b="1" dirty="0">
                <a:solidFill>
                  <a:srgbClr val="0000CC"/>
                </a:solidFill>
              </a:rPr>
              <a:t>うち人事部兼任</a:t>
            </a:r>
            <a:r>
              <a:rPr lang="en-US" altLang="ja-JP" sz="2400" b="1" dirty="0">
                <a:solidFill>
                  <a:srgbClr val="0000CC"/>
                </a:solidFill>
              </a:rPr>
              <a:t>2</a:t>
            </a:r>
            <a:r>
              <a:rPr lang="ja-JP" altLang="en-US" sz="2400" b="1" dirty="0">
                <a:solidFill>
                  <a:srgbClr val="0000CC"/>
                </a:solidFill>
              </a:rPr>
              <a:t>名</a:t>
            </a:r>
            <a:r>
              <a:rPr lang="en-US" altLang="ja-JP" sz="2400" b="1" dirty="0">
                <a:solidFill>
                  <a:srgbClr val="0000CC"/>
                </a:solidFill>
              </a:rPr>
              <a:t>)</a:t>
            </a:r>
            <a:r>
              <a:rPr lang="ja-JP" altLang="en-US" sz="2000" dirty="0">
                <a:solidFill>
                  <a:srgbClr val="0000CC"/>
                </a:solidFill>
              </a:rPr>
              <a:t>　　　</a:t>
            </a:r>
            <a:r>
              <a:rPr lang="ja-JP" altLang="en-US" sz="1600" dirty="0">
                <a:solidFill>
                  <a:srgbClr val="0000CC"/>
                </a:solidFill>
              </a:rPr>
              <a:t>　　　　　　　</a:t>
            </a:r>
            <a:endParaRPr lang="ja-JP" altLang="en-US" sz="2400" dirty="0">
              <a:solidFill>
                <a:srgbClr val="0000CC"/>
              </a:solidFill>
            </a:endParaRPr>
          </a:p>
          <a:p>
            <a:r>
              <a:rPr lang="ja-JP" altLang="en-US" sz="2400" dirty="0">
                <a:solidFill>
                  <a:srgbClr val="0000CC"/>
                </a:solidFill>
              </a:rPr>
              <a:t>　　　　 　　　  </a:t>
            </a:r>
          </a:p>
        </p:txBody>
      </p:sp>
      <p:sp>
        <p:nvSpPr>
          <p:cNvPr id="14" name="テキスト ボックス 13"/>
          <p:cNvSpPr txBox="1"/>
          <p:nvPr/>
        </p:nvSpPr>
        <p:spPr>
          <a:xfrm>
            <a:off x="7433326" y="4477301"/>
            <a:ext cx="1224136" cy="338554"/>
          </a:xfrm>
          <a:prstGeom prst="rect">
            <a:avLst/>
          </a:prstGeom>
          <a:noFill/>
          <a:ln w="19050">
            <a:solidFill>
              <a:schemeClr val="tx1"/>
            </a:solidFill>
          </a:ln>
        </p:spPr>
        <p:txBody>
          <a:bodyPr wrap="square" rtlCol="0">
            <a:spAutoFit/>
          </a:bodyPr>
          <a:lstStyle/>
          <a:p>
            <a:pPr algn="ctr"/>
            <a:r>
              <a:rPr lang="ja-JP" altLang="en-US" sz="1600" dirty="0"/>
              <a:t>筑波地区</a:t>
            </a:r>
          </a:p>
        </p:txBody>
      </p:sp>
      <p:sp>
        <p:nvSpPr>
          <p:cNvPr id="16" name="テキスト ボックス 15"/>
          <p:cNvSpPr txBox="1"/>
          <p:nvPr/>
        </p:nvSpPr>
        <p:spPr>
          <a:xfrm>
            <a:off x="7421651" y="4985848"/>
            <a:ext cx="1224136" cy="338554"/>
          </a:xfrm>
          <a:prstGeom prst="rect">
            <a:avLst/>
          </a:prstGeom>
          <a:noFill/>
          <a:ln w="19050">
            <a:solidFill>
              <a:schemeClr val="tx1"/>
            </a:solidFill>
          </a:ln>
        </p:spPr>
        <p:txBody>
          <a:bodyPr wrap="square" rtlCol="0">
            <a:spAutoFit/>
          </a:bodyPr>
          <a:lstStyle/>
          <a:p>
            <a:pPr algn="ctr"/>
            <a:r>
              <a:rPr lang="ja-JP" altLang="en-US" sz="1600" dirty="0"/>
              <a:t>神戸地区</a:t>
            </a:r>
          </a:p>
        </p:txBody>
      </p:sp>
      <p:sp>
        <p:nvSpPr>
          <p:cNvPr id="17" name="テキスト ボックス 16"/>
          <p:cNvSpPr txBox="1"/>
          <p:nvPr/>
        </p:nvSpPr>
        <p:spPr>
          <a:xfrm>
            <a:off x="7418241" y="5500900"/>
            <a:ext cx="1224136" cy="338554"/>
          </a:xfrm>
          <a:prstGeom prst="rect">
            <a:avLst/>
          </a:prstGeom>
          <a:noFill/>
          <a:ln w="19050">
            <a:solidFill>
              <a:schemeClr val="tx1"/>
            </a:solidFill>
          </a:ln>
        </p:spPr>
        <p:txBody>
          <a:bodyPr wrap="square" rtlCol="0">
            <a:spAutoFit/>
          </a:bodyPr>
          <a:lstStyle/>
          <a:p>
            <a:pPr algn="ctr"/>
            <a:r>
              <a:rPr lang="ja-JP" altLang="en-US" sz="1600" dirty="0"/>
              <a:t>播磨地区</a:t>
            </a:r>
          </a:p>
        </p:txBody>
      </p:sp>
      <p:sp>
        <p:nvSpPr>
          <p:cNvPr id="29" name="正方形/長方形 28"/>
          <p:cNvSpPr/>
          <p:nvPr/>
        </p:nvSpPr>
        <p:spPr>
          <a:xfrm>
            <a:off x="776916" y="863902"/>
            <a:ext cx="6264696" cy="2068876"/>
          </a:xfrm>
          <a:prstGeom prst="rect">
            <a:avLst/>
          </a:prstGeom>
          <a:solidFill>
            <a:srgbClr val="00CC00">
              <a:alpha val="17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9" name="テキスト ボックス 18"/>
          <p:cNvSpPr txBox="1"/>
          <p:nvPr/>
        </p:nvSpPr>
        <p:spPr>
          <a:xfrm>
            <a:off x="7452320" y="692696"/>
            <a:ext cx="1224136" cy="369332"/>
          </a:xfrm>
          <a:prstGeom prst="rect">
            <a:avLst/>
          </a:prstGeom>
          <a:noFill/>
          <a:ln w="12700">
            <a:noFill/>
          </a:ln>
        </p:spPr>
        <p:txBody>
          <a:bodyPr wrap="square" rtlCol="0">
            <a:spAutoFit/>
          </a:bodyPr>
          <a:lstStyle/>
          <a:p>
            <a:r>
              <a:rPr lang="ja-JP" altLang="en-US" b="1" dirty="0"/>
              <a:t>和光地区</a:t>
            </a:r>
          </a:p>
        </p:txBody>
      </p:sp>
      <p:sp>
        <p:nvSpPr>
          <p:cNvPr id="26" name="テキスト ボックス 25"/>
          <p:cNvSpPr txBox="1"/>
          <p:nvPr/>
        </p:nvSpPr>
        <p:spPr>
          <a:xfrm>
            <a:off x="7384246" y="5867877"/>
            <a:ext cx="1224136" cy="584775"/>
          </a:xfrm>
          <a:prstGeom prst="rect">
            <a:avLst/>
          </a:prstGeom>
          <a:noFill/>
          <a:ln w="12700">
            <a:noFill/>
          </a:ln>
        </p:spPr>
        <p:txBody>
          <a:bodyPr wrap="square" rtlCol="0">
            <a:spAutoFit/>
          </a:bodyPr>
          <a:lstStyle/>
          <a:p>
            <a:r>
              <a:rPr lang="ja-JP" altLang="en-US" sz="1600" dirty="0"/>
              <a:t>　　　　・</a:t>
            </a:r>
          </a:p>
          <a:p>
            <a:r>
              <a:rPr lang="ja-JP" altLang="en-US" sz="1600" dirty="0"/>
              <a:t>　　　　・</a:t>
            </a:r>
          </a:p>
        </p:txBody>
      </p:sp>
      <p:cxnSp>
        <p:nvCxnSpPr>
          <p:cNvPr id="31" name="直線コネクタ 30"/>
          <p:cNvCxnSpPr/>
          <p:nvPr/>
        </p:nvCxnSpPr>
        <p:spPr>
          <a:xfrm>
            <a:off x="8676456" y="692696"/>
            <a:ext cx="0"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flipV="1">
            <a:off x="323528" y="692696"/>
            <a:ext cx="8361312" cy="83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flipV="1">
            <a:off x="7164288" y="1052736"/>
            <a:ext cx="1520552" cy="83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a:cxnSpLocks/>
          </p:cNvCxnSpPr>
          <p:nvPr/>
        </p:nvCxnSpPr>
        <p:spPr>
          <a:xfrm>
            <a:off x="7147657" y="1061120"/>
            <a:ext cx="1" cy="22235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a:cxnSpLocks/>
          </p:cNvCxnSpPr>
          <p:nvPr/>
        </p:nvCxnSpPr>
        <p:spPr>
          <a:xfrm flipH="1">
            <a:off x="323527" y="3284984"/>
            <a:ext cx="6840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cxnSpLocks/>
          </p:cNvCxnSpPr>
          <p:nvPr/>
        </p:nvCxnSpPr>
        <p:spPr>
          <a:xfrm flipH="1">
            <a:off x="323527" y="692696"/>
            <a:ext cx="2" cy="25920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H="1">
            <a:off x="179512" y="188640"/>
            <a:ext cx="86409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3419872" y="188640"/>
            <a:ext cx="2160240" cy="400110"/>
          </a:xfrm>
          <a:prstGeom prst="rect">
            <a:avLst/>
          </a:prstGeom>
          <a:noFill/>
          <a:ln w="12700">
            <a:noFill/>
          </a:ln>
        </p:spPr>
        <p:txBody>
          <a:bodyPr wrap="square" rtlCol="0">
            <a:spAutoFit/>
          </a:bodyPr>
          <a:lstStyle/>
          <a:p>
            <a:r>
              <a:rPr lang="ja-JP" altLang="en-US" sz="2000" dirty="0"/>
              <a:t>理化学研究所</a:t>
            </a:r>
          </a:p>
        </p:txBody>
      </p:sp>
      <p:cxnSp>
        <p:nvCxnSpPr>
          <p:cNvPr id="63" name="直線コネクタ 62"/>
          <p:cNvCxnSpPr/>
          <p:nvPr/>
        </p:nvCxnSpPr>
        <p:spPr>
          <a:xfrm>
            <a:off x="8820472" y="188640"/>
            <a:ext cx="72008" cy="61926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179512" y="188640"/>
            <a:ext cx="0" cy="61926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H="1">
            <a:off x="179512" y="6381328"/>
            <a:ext cx="87129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fld id="{6ECE180C-9B97-44A7-BD35-E2215BBB3626}" type="slidenum">
              <a:rPr lang="ja-JP" altLang="en-US" sz="1600"/>
              <a:pPr/>
              <a:t>5</a:t>
            </a:fld>
            <a:endParaRPr lang="ja-JP" altLang="en-US" sz="1600" dirty="0"/>
          </a:p>
        </p:txBody>
      </p:sp>
      <p:sp>
        <p:nvSpPr>
          <p:cNvPr id="33" name="テキスト ボックス 32">
            <a:extLst>
              <a:ext uri="{FF2B5EF4-FFF2-40B4-BE49-F238E27FC236}">
                <a16:creationId xmlns:a16="http://schemas.microsoft.com/office/drawing/2014/main" id="{BB9E823C-3166-4108-AB41-71153B63707A}"/>
              </a:ext>
            </a:extLst>
          </p:cNvPr>
          <p:cNvSpPr txBox="1"/>
          <p:nvPr/>
        </p:nvSpPr>
        <p:spPr>
          <a:xfrm>
            <a:off x="1354010" y="4200769"/>
            <a:ext cx="4567281" cy="830997"/>
          </a:xfrm>
          <a:prstGeom prst="rect">
            <a:avLst/>
          </a:prstGeom>
          <a:noFill/>
        </p:spPr>
        <p:txBody>
          <a:bodyPr wrap="square" rtlCol="0">
            <a:spAutoFit/>
          </a:bodyPr>
          <a:lstStyle/>
          <a:p>
            <a:pPr algn="ctr"/>
            <a:r>
              <a:rPr lang="ja-JP" altLang="en-US" sz="2400" dirty="0"/>
              <a:t>業務支援室</a:t>
            </a:r>
          </a:p>
          <a:p>
            <a:pPr algn="ctr"/>
            <a:r>
              <a:rPr lang="ja-JP" altLang="en-US" sz="2400" dirty="0"/>
              <a:t>令和２年１２月１日設置</a:t>
            </a:r>
          </a:p>
        </p:txBody>
      </p:sp>
      <p:sp>
        <p:nvSpPr>
          <p:cNvPr id="34" name="テキスト ボックス 33">
            <a:extLst>
              <a:ext uri="{FF2B5EF4-FFF2-40B4-BE49-F238E27FC236}">
                <a16:creationId xmlns:a16="http://schemas.microsoft.com/office/drawing/2014/main" id="{F8124BB5-302E-4B7C-8AD2-1EAA8D0DFD02}"/>
              </a:ext>
            </a:extLst>
          </p:cNvPr>
          <p:cNvSpPr txBox="1"/>
          <p:nvPr/>
        </p:nvSpPr>
        <p:spPr>
          <a:xfrm>
            <a:off x="3919612" y="5079573"/>
            <a:ext cx="2131454" cy="830997"/>
          </a:xfrm>
          <a:prstGeom prst="rect">
            <a:avLst/>
          </a:prstGeom>
          <a:noFill/>
        </p:spPr>
        <p:txBody>
          <a:bodyPr wrap="square" rtlCol="0">
            <a:spAutoFit/>
          </a:bodyPr>
          <a:lstStyle/>
          <a:p>
            <a:pPr algn="ctr"/>
            <a:r>
              <a:rPr lang="ja-JP" altLang="en-US" sz="2400" dirty="0"/>
              <a:t>業務支援員</a:t>
            </a:r>
          </a:p>
          <a:p>
            <a:pPr algn="ctr"/>
            <a:endParaRPr lang="ja-JP" altLang="en-US" sz="2400" dirty="0"/>
          </a:p>
        </p:txBody>
      </p:sp>
      <p:sp>
        <p:nvSpPr>
          <p:cNvPr id="35" name="テキスト ボックス 34">
            <a:extLst>
              <a:ext uri="{FF2B5EF4-FFF2-40B4-BE49-F238E27FC236}">
                <a16:creationId xmlns:a16="http://schemas.microsoft.com/office/drawing/2014/main" id="{D25B9BBF-1711-4CF3-8FD6-6606D7433800}"/>
              </a:ext>
            </a:extLst>
          </p:cNvPr>
          <p:cNvSpPr txBox="1"/>
          <p:nvPr/>
        </p:nvSpPr>
        <p:spPr>
          <a:xfrm>
            <a:off x="1030990" y="5116322"/>
            <a:ext cx="2514897" cy="830997"/>
          </a:xfrm>
          <a:prstGeom prst="rect">
            <a:avLst/>
          </a:prstGeom>
          <a:noFill/>
        </p:spPr>
        <p:txBody>
          <a:bodyPr wrap="square" rtlCol="0">
            <a:spAutoFit/>
          </a:bodyPr>
          <a:lstStyle/>
          <a:p>
            <a:r>
              <a:rPr lang="ja-JP" altLang="en-US" sz="2400" b="1" dirty="0">
                <a:solidFill>
                  <a:srgbClr val="0000CC"/>
                </a:solidFill>
              </a:rPr>
              <a:t>業務管理者</a:t>
            </a:r>
            <a:r>
              <a:rPr lang="ja-JP" altLang="en-US" sz="2000" dirty="0">
                <a:solidFill>
                  <a:srgbClr val="0000CC"/>
                </a:solidFill>
              </a:rPr>
              <a:t>　　</a:t>
            </a:r>
            <a:r>
              <a:rPr lang="ja-JP" altLang="en-US" sz="1600" dirty="0">
                <a:solidFill>
                  <a:srgbClr val="0000CC"/>
                </a:solidFill>
              </a:rPr>
              <a:t>　　　　　　　</a:t>
            </a:r>
            <a:endParaRPr lang="ja-JP" altLang="en-US" sz="2400" dirty="0">
              <a:solidFill>
                <a:srgbClr val="0000CC"/>
              </a:solidFill>
            </a:endParaRPr>
          </a:p>
          <a:p>
            <a:r>
              <a:rPr lang="ja-JP" altLang="en-US" sz="2400" dirty="0">
                <a:solidFill>
                  <a:srgbClr val="0000CC"/>
                </a:solidFill>
              </a:rPr>
              <a:t>　　　　 　　　  </a:t>
            </a:r>
          </a:p>
        </p:txBody>
      </p:sp>
      <p:sp>
        <p:nvSpPr>
          <p:cNvPr id="37" name="正方形/長方形 36">
            <a:extLst>
              <a:ext uri="{FF2B5EF4-FFF2-40B4-BE49-F238E27FC236}">
                <a16:creationId xmlns:a16="http://schemas.microsoft.com/office/drawing/2014/main" id="{DA4FA4C5-BAE2-4114-BD65-9F7803878AD3}"/>
              </a:ext>
            </a:extLst>
          </p:cNvPr>
          <p:cNvSpPr/>
          <p:nvPr/>
        </p:nvSpPr>
        <p:spPr>
          <a:xfrm>
            <a:off x="776916" y="3948857"/>
            <a:ext cx="6264696" cy="1873195"/>
          </a:xfrm>
          <a:prstGeom prst="rect">
            <a:avLst/>
          </a:prstGeom>
          <a:solidFill>
            <a:srgbClr val="FF9900">
              <a:alpha val="17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39" name="直線コネクタ 38">
            <a:extLst>
              <a:ext uri="{FF2B5EF4-FFF2-40B4-BE49-F238E27FC236}">
                <a16:creationId xmlns:a16="http://schemas.microsoft.com/office/drawing/2014/main" id="{04054C8A-9877-4F76-B126-DA22B202599D}"/>
              </a:ext>
            </a:extLst>
          </p:cNvPr>
          <p:cNvCxnSpPr>
            <a:cxnSpLocks/>
          </p:cNvCxnSpPr>
          <p:nvPr/>
        </p:nvCxnSpPr>
        <p:spPr>
          <a:xfrm>
            <a:off x="7172416" y="3869298"/>
            <a:ext cx="16257" cy="21072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09AF16A4-F05A-4929-9E4B-0139A6CD312B}"/>
              </a:ext>
            </a:extLst>
          </p:cNvPr>
          <p:cNvCxnSpPr/>
          <p:nvPr/>
        </p:nvCxnSpPr>
        <p:spPr>
          <a:xfrm flipH="1">
            <a:off x="287524" y="5976568"/>
            <a:ext cx="69127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63DFC2BE-F2A1-4752-A3F8-86E23F22875B}"/>
              </a:ext>
            </a:extLst>
          </p:cNvPr>
          <p:cNvCxnSpPr>
            <a:cxnSpLocks/>
          </p:cNvCxnSpPr>
          <p:nvPr/>
        </p:nvCxnSpPr>
        <p:spPr>
          <a:xfrm>
            <a:off x="305526" y="3477953"/>
            <a:ext cx="0" cy="24986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D8D1A4D4-C96A-47C1-BED7-1EB9C5F4C996}"/>
              </a:ext>
            </a:extLst>
          </p:cNvPr>
          <p:cNvCxnSpPr>
            <a:cxnSpLocks/>
          </p:cNvCxnSpPr>
          <p:nvPr/>
        </p:nvCxnSpPr>
        <p:spPr>
          <a:xfrm flipH="1" flipV="1">
            <a:off x="305526" y="3477953"/>
            <a:ext cx="8379314" cy="136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079B79FD-3570-4E46-A29C-55BB9EAAAD6A}"/>
              </a:ext>
            </a:extLst>
          </p:cNvPr>
          <p:cNvSpPr txBox="1"/>
          <p:nvPr/>
        </p:nvSpPr>
        <p:spPr>
          <a:xfrm>
            <a:off x="7496764" y="3502322"/>
            <a:ext cx="1224136" cy="369332"/>
          </a:xfrm>
          <a:prstGeom prst="rect">
            <a:avLst/>
          </a:prstGeom>
          <a:noFill/>
          <a:ln w="12700">
            <a:noFill/>
          </a:ln>
        </p:spPr>
        <p:txBody>
          <a:bodyPr wrap="square" rtlCol="0">
            <a:spAutoFit/>
          </a:bodyPr>
          <a:lstStyle/>
          <a:p>
            <a:r>
              <a:rPr lang="ja-JP" altLang="en-US" b="1" dirty="0"/>
              <a:t>横浜地区</a:t>
            </a:r>
          </a:p>
        </p:txBody>
      </p:sp>
      <p:cxnSp>
        <p:nvCxnSpPr>
          <p:cNvPr id="48" name="直線コネクタ 47">
            <a:extLst>
              <a:ext uri="{FF2B5EF4-FFF2-40B4-BE49-F238E27FC236}">
                <a16:creationId xmlns:a16="http://schemas.microsoft.com/office/drawing/2014/main" id="{0352D99F-D882-495A-884F-31961186C730}"/>
              </a:ext>
            </a:extLst>
          </p:cNvPr>
          <p:cNvCxnSpPr/>
          <p:nvPr/>
        </p:nvCxnSpPr>
        <p:spPr>
          <a:xfrm>
            <a:off x="8684840" y="3491579"/>
            <a:ext cx="0" cy="360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7933E637-4EB0-40EC-91A7-6A5872C265A3}"/>
              </a:ext>
            </a:extLst>
          </p:cNvPr>
          <p:cNvCxnSpPr>
            <a:cxnSpLocks/>
          </p:cNvCxnSpPr>
          <p:nvPr/>
        </p:nvCxnSpPr>
        <p:spPr>
          <a:xfrm flipH="1">
            <a:off x="7164288" y="3869298"/>
            <a:ext cx="15449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円/楕円 3">
            <a:extLst>
              <a:ext uri="{FF2B5EF4-FFF2-40B4-BE49-F238E27FC236}">
                <a16:creationId xmlns:a16="http://schemas.microsoft.com/office/drawing/2014/main" id="{5AFCABEB-65C1-466C-BCC2-8099D2C8B8A6}"/>
              </a:ext>
            </a:extLst>
          </p:cNvPr>
          <p:cNvSpPr/>
          <p:nvPr/>
        </p:nvSpPr>
        <p:spPr>
          <a:xfrm>
            <a:off x="443424" y="2519845"/>
            <a:ext cx="5167424" cy="1645287"/>
          </a:xfrm>
          <a:prstGeom prst="ellipse">
            <a:avLst/>
          </a:prstGeom>
          <a:solidFill>
            <a:srgbClr val="FFFFCC"/>
          </a:solidFill>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solidFill>
                  <a:srgbClr val="FF0000"/>
                </a:solidFill>
              </a:rPr>
              <a:t>精神保健福祉士などの経験者が常駐しており、お仕事で分からないことや困ったことについて相談しながら進められます。</a:t>
            </a:r>
          </a:p>
        </p:txBody>
      </p:sp>
      <p:pic>
        <p:nvPicPr>
          <p:cNvPr id="3" name="グラフィックス 2" descr="ユーザー">
            <a:extLst>
              <a:ext uri="{FF2B5EF4-FFF2-40B4-BE49-F238E27FC236}">
                <a16:creationId xmlns:a16="http://schemas.microsoft.com/office/drawing/2014/main" id="{85622D50-D6CE-42F2-AD58-8AA9B544C6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15645" y="839620"/>
            <a:ext cx="914400" cy="914400"/>
          </a:xfrm>
          <a:prstGeom prst="rect">
            <a:avLst/>
          </a:prstGeom>
        </p:spPr>
      </p:pic>
      <p:pic>
        <p:nvPicPr>
          <p:cNvPr id="6" name="グラフィックス 5" descr="ユーザー">
            <a:extLst>
              <a:ext uri="{FF2B5EF4-FFF2-40B4-BE49-F238E27FC236}">
                <a16:creationId xmlns:a16="http://schemas.microsoft.com/office/drawing/2014/main" id="{D6895A6F-BE20-427D-AC1E-03466FF2A4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57621" y="843351"/>
            <a:ext cx="914400" cy="914400"/>
          </a:xfrm>
          <a:prstGeom prst="rect">
            <a:avLst/>
          </a:prstGeom>
        </p:spPr>
      </p:pic>
      <p:pic>
        <p:nvPicPr>
          <p:cNvPr id="43" name="グラフィックス 42" descr="ユーザー">
            <a:extLst>
              <a:ext uri="{FF2B5EF4-FFF2-40B4-BE49-F238E27FC236}">
                <a16:creationId xmlns:a16="http://schemas.microsoft.com/office/drawing/2014/main" id="{8B231E90-A500-4FB5-8C0E-C04F1EBC09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36090" y="839620"/>
            <a:ext cx="914400" cy="914400"/>
          </a:xfrm>
          <a:prstGeom prst="rect">
            <a:avLst/>
          </a:prstGeom>
        </p:spPr>
      </p:pic>
      <p:pic>
        <p:nvPicPr>
          <p:cNvPr id="8" name="グラフィックス 7" descr="医療">
            <a:extLst>
              <a:ext uri="{FF2B5EF4-FFF2-40B4-BE49-F238E27FC236}">
                <a16:creationId xmlns:a16="http://schemas.microsoft.com/office/drawing/2014/main" id="{58D502B9-930B-4696-A2E7-AEC9A96B35B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86303" y="1425391"/>
            <a:ext cx="107541" cy="107541"/>
          </a:xfrm>
          <a:prstGeom prst="rect">
            <a:avLst/>
          </a:prstGeom>
        </p:spPr>
      </p:pic>
      <p:pic>
        <p:nvPicPr>
          <p:cNvPr id="45" name="グラフィックス 44" descr="医療">
            <a:extLst>
              <a:ext uri="{FF2B5EF4-FFF2-40B4-BE49-F238E27FC236}">
                <a16:creationId xmlns:a16="http://schemas.microsoft.com/office/drawing/2014/main" id="{A8EE47E6-2B30-4AF5-8579-44891B6122B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76563" y="1425391"/>
            <a:ext cx="107541" cy="107541"/>
          </a:xfrm>
          <a:prstGeom prst="rect">
            <a:avLst/>
          </a:prstGeom>
        </p:spPr>
      </p:pic>
    </p:spTree>
    <p:extLst>
      <p:ext uri="{BB962C8B-B14F-4D97-AF65-F5344CB8AC3E}">
        <p14:creationId xmlns:p14="http://schemas.microsoft.com/office/powerpoint/2010/main" val="2437305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7"/>
          <p:cNvSpPr txBox="1">
            <a:spLocks/>
          </p:cNvSpPr>
          <p:nvPr/>
        </p:nvSpPr>
        <p:spPr>
          <a:xfrm>
            <a:off x="6876256" y="6309324"/>
            <a:ext cx="2133600" cy="365125"/>
          </a:xfrm>
          <a:prstGeom prst="rect">
            <a:avLst/>
          </a:prstGeom>
        </p:spPr>
        <p:txBody>
          <a:bodyPr vert="horz" lIns="91440" tIns="45720" rIns="91440" bIns="45720" rtlCol="0" anchor="ctr"/>
          <a:lstStyle/>
          <a:p>
            <a:pPr algn="r">
              <a:defRPr/>
            </a:pPr>
            <a:fld id="{6ECE180C-9B97-44A7-BD35-E2215BBB3626}" type="slidenum">
              <a:rPr lang="ja-JP" altLang="en-US" sz="1600"/>
              <a:pPr algn="r">
                <a:defRPr/>
              </a:pPr>
              <a:t>6</a:t>
            </a:fld>
            <a:endParaRPr lang="ja-JP" altLang="en-US" sz="1600" dirty="0"/>
          </a:p>
        </p:txBody>
      </p:sp>
      <p:sp>
        <p:nvSpPr>
          <p:cNvPr id="10" name="角丸四角形 9"/>
          <p:cNvSpPr/>
          <p:nvPr/>
        </p:nvSpPr>
        <p:spPr>
          <a:xfrm>
            <a:off x="323528" y="188640"/>
            <a:ext cx="3528392" cy="692696"/>
          </a:xfrm>
          <a:prstGeom prst="roundRect">
            <a:avLst/>
          </a:prstGeom>
          <a:solidFill>
            <a:srgbClr val="00CC00">
              <a:alpha val="30000"/>
            </a:srgbClr>
          </a:solidFill>
          <a:ln w="635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41986" name="Picture 2" descr="C:\Users\kkawashi\Pictures\無題0.jpg"/>
          <p:cNvPicPr>
            <a:picLocks noChangeAspect="1" noChangeArrowheads="1"/>
          </p:cNvPicPr>
          <p:nvPr/>
        </p:nvPicPr>
        <p:blipFill>
          <a:blip r:embed="rId2" cstate="print"/>
          <a:srcRect/>
          <a:stretch>
            <a:fillRect/>
          </a:stretch>
        </p:blipFill>
        <p:spPr bwMode="auto">
          <a:xfrm>
            <a:off x="14891" y="-20274"/>
            <a:ext cx="9217024" cy="6694719"/>
          </a:xfrm>
          <a:prstGeom prst="rect">
            <a:avLst/>
          </a:prstGeom>
          <a:noFill/>
        </p:spPr>
      </p:pic>
      <p:sp>
        <p:nvSpPr>
          <p:cNvPr id="4" name="スライド番号プレースホルダー 3"/>
          <p:cNvSpPr>
            <a:spLocks noGrp="1"/>
          </p:cNvSpPr>
          <p:nvPr>
            <p:ph type="sldNum" sz="quarter" idx="12"/>
          </p:nvPr>
        </p:nvSpPr>
        <p:spPr/>
        <p:txBody>
          <a:bodyPr/>
          <a:lstStyle/>
          <a:p>
            <a:fld id="{6ECE180C-9B97-44A7-BD35-E2215BBB3626}" type="slidenum">
              <a:rPr lang="ja-JP" altLang="en-US" sz="1600"/>
              <a:pPr/>
              <a:t>6</a:t>
            </a:fld>
            <a:endParaRPr lang="ja-JP" altLang="en-US" sz="1600" dirty="0"/>
          </a:p>
        </p:txBody>
      </p:sp>
      <p:sp>
        <p:nvSpPr>
          <p:cNvPr id="2" name="テキスト ボックス 1">
            <a:extLst>
              <a:ext uri="{FF2B5EF4-FFF2-40B4-BE49-F238E27FC236}">
                <a16:creationId xmlns:a16="http://schemas.microsoft.com/office/drawing/2014/main" id="{F8B71F51-CC27-4101-9948-99A055AA8993}"/>
              </a:ext>
            </a:extLst>
          </p:cNvPr>
          <p:cNvSpPr txBox="1"/>
          <p:nvPr/>
        </p:nvSpPr>
        <p:spPr>
          <a:xfrm>
            <a:off x="323527" y="1272121"/>
            <a:ext cx="7488833" cy="338554"/>
          </a:xfrm>
          <a:prstGeom prst="rect">
            <a:avLst/>
          </a:prstGeom>
          <a:noFill/>
        </p:spPr>
        <p:txBody>
          <a:bodyPr wrap="square" rtlCol="0">
            <a:spAutoFit/>
          </a:bodyPr>
          <a:lstStyle/>
          <a:p>
            <a:r>
              <a:rPr lang="ja-JP" altLang="en-US" sz="1600" dirty="0">
                <a:latin typeface="BIZ UDPゴシック" panose="020B0400000000000000" pitchFamily="50" charset="-128"/>
                <a:ea typeface="BIZ UDPゴシック" panose="020B0400000000000000" pitchFamily="50" charset="-128"/>
              </a:rPr>
              <a:t>現在の和光地区のほかに、 横浜地区に新たに業務支援室を設置します。</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5" name="左中かっこ 4">
            <a:extLst>
              <a:ext uri="{FF2B5EF4-FFF2-40B4-BE49-F238E27FC236}">
                <a16:creationId xmlns:a16="http://schemas.microsoft.com/office/drawing/2014/main" id="{8CCCE293-31B6-4467-A4D2-24032F602B56}"/>
              </a:ext>
            </a:extLst>
          </p:cNvPr>
          <p:cNvSpPr/>
          <p:nvPr/>
        </p:nvSpPr>
        <p:spPr>
          <a:xfrm>
            <a:off x="201661" y="3911094"/>
            <a:ext cx="243733" cy="1584176"/>
          </a:xfrm>
          <a:prstGeom prst="leftBrace">
            <a:avLst>
              <a:gd name="adj1" fmla="val 61106"/>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4BB4FD9-C675-4F8B-85D5-E4BE8B8100C5}"/>
              </a:ext>
            </a:extLst>
          </p:cNvPr>
          <p:cNvSpPr txBox="1"/>
          <p:nvPr/>
        </p:nvSpPr>
        <p:spPr>
          <a:xfrm>
            <a:off x="323527" y="3173138"/>
            <a:ext cx="2736306" cy="584775"/>
          </a:xfrm>
          <a:prstGeom prst="rect">
            <a:avLst/>
          </a:prstGeom>
          <a:solidFill>
            <a:schemeClr val="bg1"/>
          </a:solidFill>
        </p:spPr>
        <p:txBody>
          <a:bodyPr wrap="square" rtlCol="0">
            <a:spAutoFit/>
          </a:bodyPr>
          <a:lstStyle/>
          <a:p>
            <a:endParaRPr kumimoji="1" lang="ja-JP" altLang="en-US"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例えば、</a:t>
            </a:r>
            <a:endParaRPr kumimoji="1" lang="ja-JP" altLang="en-US" sz="1600" dirty="0">
              <a:latin typeface="BIZ UDPゴシック" panose="020B0400000000000000" pitchFamily="50" charset="-128"/>
              <a:ea typeface="BIZ UDPゴシック" panose="020B0400000000000000"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7"/>
          <p:cNvSpPr txBox="1">
            <a:spLocks/>
          </p:cNvSpPr>
          <p:nvPr/>
        </p:nvSpPr>
        <p:spPr>
          <a:xfrm>
            <a:off x="6660232" y="6309324"/>
            <a:ext cx="2133600" cy="365125"/>
          </a:xfrm>
          <a:prstGeom prst="rect">
            <a:avLst/>
          </a:prstGeom>
        </p:spPr>
        <p:txBody>
          <a:bodyPr vert="horz" lIns="91440" tIns="45720" rIns="91440" bIns="45720" rtlCol="0" anchor="ctr"/>
          <a:lstStyle/>
          <a:p>
            <a:pPr algn="r">
              <a:defRPr/>
            </a:pPr>
            <a:endParaRPr lang="ja-JP" altLang="en-US" sz="1600" dirty="0"/>
          </a:p>
        </p:txBody>
      </p:sp>
      <p:pic>
        <p:nvPicPr>
          <p:cNvPr id="1026" name="Picture 2"/>
          <p:cNvPicPr>
            <a:picLocks noChangeAspect="1" noChangeArrowheads="1"/>
          </p:cNvPicPr>
          <p:nvPr/>
        </p:nvPicPr>
        <p:blipFill>
          <a:blip r:embed="rId2" cstate="print"/>
          <a:srcRect/>
          <a:stretch>
            <a:fillRect/>
          </a:stretch>
        </p:blipFill>
        <p:spPr bwMode="auto">
          <a:xfrm>
            <a:off x="539552" y="116632"/>
            <a:ext cx="7776864" cy="3429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67544" y="3476629"/>
            <a:ext cx="7920880" cy="3381375"/>
          </a:xfrm>
          <a:prstGeom prst="rect">
            <a:avLst/>
          </a:prstGeom>
          <a:noFill/>
          <a:ln w="9525">
            <a:noFill/>
            <a:miter lim="800000"/>
            <a:headEnd/>
            <a:tailEnd/>
          </a:ln>
        </p:spPr>
      </p:pic>
      <p:sp>
        <p:nvSpPr>
          <p:cNvPr id="4" name="スライド番号プレースホルダー 3"/>
          <p:cNvSpPr>
            <a:spLocks noGrp="1"/>
          </p:cNvSpPr>
          <p:nvPr>
            <p:ph type="sldNum" sz="quarter" idx="12"/>
          </p:nvPr>
        </p:nvSpPr>
        <p:spPr/>
        <p:txBody>
          <a:bodyPr/>
          <a:lstStyle/>
          <a:p>
            <a:fld id="{6ECE180C-9B97-44A7-BD35-E2215BBB3626}" type="slidenum">
              <a:rPr lang="ja-JP" altLang="en-US" sz="1600"/>
              <a:pPr/>
              <a:t>7</a:t>
            </a:fld>
            <a:endParaRPr lang="ja-JP" alt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C:\Users\kkawashi\Pictures\無題2.jpg"/>
          <p:cNvPicPr>
            <a:picLocks noChangeAspect="1" noChangeArrowheads="1"/>
          </p:cNvPicPr>
          <p:nvPr/>
        </p:nvPicPr>
        <p:blipFill>
          <a:blip r:embed="rId2" cstate="print"/>
          <a:srcRect/>
          <a:stretch>
            <a:fillRect/>
          </a:stretch>
        </p:blipFill>
        <p:spPr bwMode="auto">
          <a:xfrm>
            <a:off x="0" y="777240"/>
            <a:ext cx="9144000" cy="6080760"/>
          </a:xfrm>
          <a:prstGeom prst="rect">
            <a:avLst/>
          </a:prstGeom>
          <a:noFill/>
        </p:spPr>
      </p:pic>
      <p:pic>
        <p:nvPicPr>
          <p:cNvPr id="7" name="Picture 2" descr="C:\Users\kkawashi\Pictures\無題.jpg"/>
          <p:cNvPicPr>
            <a:picLocks noChangeAspect="1" noChangeArrowheads="1"/>
          </p:cNvPicPr>
          <p:nvPr/>
        </p:nvPicPr>
        <p:blipFill>
          <a:blip r:embed="rId3" cstate="print"/>
          <a:srcRect/>
          <a:stretch>
            <a:fillRect/>
          </a:stretch>
        </p:blipFill>
        <p:spPr bwMode="auto">
          <a:xfrm>
            <a:off x="3275856" y="116636"/>
            <a:ext cx="2376264" cy="745883"/>
          </a:xfrm>
          <a:prstGeom prst="rect">
            <a:avLst/>
          </a:prstGeom>
          <a:noFill/>
        </p:spPr>
      </p:pic>
      <p:sp>
        <p:nvSpPr>
          <p:cNvPr id="8" name="スライド番号プレースホルダ 7"/>
          <p:cNvSpPr txBox="1">
            <a:spLocks/>
          </p:cNvSpPr>
          <p:nvPr/>
        </p:nvSpPr>
        <p:spPr>
          <a:xfrm>
            <a:off x="6876256" y="6309324"/>
            <a:ext cx="2133600" cy="365125"/>
          </a:xfrm>
          <a:prstGeom prst="rect">
            <a:avLst/>
          </a:prstGeom>
        </p:spPr>
        <p:txBody>
          <a:bodyPr vert="horz" lIns="91440" tIns="45720" rIns="91440" bIns="45720" rtlCol="0" anchor="ctr"/>
          <a:lstStyle/>
          <a:p>
            <a:pPr algn="r">
              <a:defRPr/>
            </a:pPr>
            <a:endParaRPr lang="ja-JP" altLang="en-US" sz="16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628804"/>
            <a:ext cx="4281264" cy="2950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a:xfrm>
            <a:off x="-1548680" y="6381328"/>
            <a:ext cx="2133600" cy="365125"/>
          </a:xfrm>
        </p:spPr>
        <p:txBody>
          <a:bodyPr/>
          <a:lstStyle/>
          <a:p>
            <a:fld id="{6ECE180C-9B97-44A7-BD35-E2215BBB3626}" type="slidenum">
              <a:rPr lang="ja-JP" altLang="en-US" sz="1600"/>
              <a:pPr/>
              <a:t>8</a:t>
            </a:fld>
            <a:endParaRPr lang="ja-JP" alt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kkawashi\Pictures\無題5.jpg"/>
          <p:cNvPicPr>
            <a:picLocks noChangeAspect="1" noChangeArrowheads="1"/>
          </p:cNvPicPr>
          <p:nvPr/>
        </p:nvPicPr>
        <p:blipFill>
          <a:blip r:embed="rId2" cstate="print"/>
          <a:srcRect/>
          <a:stretch>
            <a:fillRect/>
          </a:stretch>
        </p:blipFill>
        <p:spPr bwMode="auto">
          <a:xfrm>
            <a:off x="0" y="764708"/>
            <a:ext cx="9144000" cy="5905975"/>
          </a:xfrm>
          <a:prstGeom prst="rect">
            <a:avLst/>
          </a:prstGeom>
          <a:noFill/>
        </p:spPr>
      </p:pic>
      <p:sp>
        <p:nvSpPr>
          <p:cNvPr id="5" name="スライド番号プレースホルダ 7"/>
          <p:cNvSpPr txBox="1">
            <a:spLocks/>
          </p:cNvSpPr>
          <p:nvPr/>
        </p:nvSpPr>
        <p:spPr>
          <a:xfrm>
            <a:off x="6876256" y="6237316"/>
            <a:ext cx="2133600" cy="365125"/>
          </a:xfrm>
          <a:prstGeom prst="rect">
            <a:avLst/>
          </a:prstGeom>
        </p:spPr>
        <p:txBody>
          <a:bodyPr vert="horz" lIns="91440" tIns="45720" rIns="91440" bIns="45720" rtlCol="0" anchor="ctr"/>
          <a:lstStyle/>
          <a:p>
            <a:pPr algn="r">
              <a:defRPr/>
            </a:pPr>
            <a:fld id="{6ECE180C-9B97-44A7-BD35-E2215BBB3626}" type="slidenum">
              <a:rPr lang="ja-JP" altLang="en-US" sz="1600"/>
              <a:pPr algn="r">
                <a:defRPr/>
              </a:pPr>
              <a:t>9</a:t>
            </a:fld>
            <a:endParaRPr lang="ja-JP" altLang="en-US" sz="1600" dirty="0"/>
          </a:p>
        </p:txBody>
      </p:sp>
      <p:pic>
        <p:nvPicPr>
          <p:cNvPr id="7" name="Picture 2" descr="C:\Users\kkawashi\Pictures\無題.jpg"/>
          <p:cNvPicPr>
            <a:picLocks noChangeAspect="1" noChangeArrowheads="1"/>
          </p:cNvPicPr>
          <p:nvPr/>
        </p:nvPicPr>
        <p:blipFill>
          <a:blip r:embed="rId3" cstate="print"/>
          <a:srcRect/>
          <a:stretch>
            <a:fillRect/>
          </a:stretch>
        </p:blipFill>
        <p:spPr bwMode="auto">
          <a:xfrm>
            <a:off x="3131840" y="188644"/>
            <a:ext cx="2376264" cy="745883"/>
          </a:xfrm>
          <a:prstGeom prst="rect">
            <a:avLst/>
          </a:prstGeom>
          <a:noFill/>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0" y="3935437"/>
            <a:ext cx="2857500" cy="2667000"/>
          </a:xfrm>
          <a:prstGeom prst="rect">
            <a:avLst/>
          </a:prstGeom>
        </p:spPr>
      </p:pic>
      <p:sp>
        <p:nvSpPr>
          <p:cNvPr id="3" name="正方形/長方形 2"/>
          <p:cNvSpPr/>
          <p:nvPr/>
        </p:nvSpPr>
        <p:spPr>
          <a:xfrm>
            <a:off x="4572000" y="2564904"/>
            <a:ext cx="4572000" cy="4248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8237" y="3140968"/>
            <a:ext cx="4168183" cy="312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スライド番号プレースホルダー 7"/>
          <p:cNvSpPr>
            <a:spLocks noGrp="1"/>
          </p:cNvSpPr>
          <p:nvPr>
            <p:ph type="sldNum" sz="quarter" idx="12"/>
          </p:nvPr>
        </p:nvSpPr>
        <p:spPr/>
        <p:txBody>
          <a:bodyPr/>
          <a:lstStyle/>
          <a:p>
            <a:fld id="{6ECE180C-9B97-44A7-BD35-E2215BBB3626}" type="slidenum">
              <a:rPr lang="ja-JP" altLang="en-US" sz="1600"/>
              <a:pPr/>
              <a:t>9</a:t>
            </a:fld>
            <a:endParaRPr lang="ja-JP" altLang="en-US" sz="1600"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alpha val="30000"/>
          </a:srgbClr>
        </a:solidFill>
        <a:ln>
          <a:solidFill>
            <a:srgbClr val="FFFF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4859</TotalTime>
  <Words>218</Words>
  <Application>Microsoft Office PowerPoint</Application>
  <PresentationFormat>画面に合わせる (4:3)</PresentationFormat>
  <Paragraphs>57</Paragraphs>
  <Slides>17</Slides>
  <Notes>1</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17</vt:i4>
      </vt:variant>
    </vt:vector>
  </HeadingPairs>
  <TitlesOfParts>
    <vt:vector size="23" baseType="lpstr">
      <vt:lpstr>BIZ UDPゴシック</vt:lpstr>
      <vt:lpstr>HGP創英角ﾎﾟｯﾌﾟ体</vt:lpstr>
      <vt:lpstr>Arial</vt:lpstr>
      <vt:lpstr>Calibri</vt:lpstr>
      <vt:lpstr>Office テーマ</vt:lpstr>
      <vt:lpstr>Acrobat 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riken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kkawashi</dc:creator>
  <cp:lastModifiedBy>PC14</cp:lastModifiedBy>
  <cp:revision>501</cp:revision>
  <cp:lastPrinted>2020-10-13T01:23:58Z</cp:lastPrinted>
  <dcterms:created xsi:type="dcterms:W3CDTF">2012-09-04T09:43:50Z</dcterms:created>
  <dcterms:modified xsi:type="dcterms:W3CDTF">2021-01-12T04:39:12Z</dcterms:modified>
</cp:coreProperties>
</file>