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75" r:id="rId3"/>
    <p:sldId id="362" r:id="rId4"/>
    <p:sldId id="377" r:id="rId5"/>
    <p:sldId id="382" r:id="rId6"/>
    <p:sldId id="378" r:id="rId7"/>
    <p:sldId id="363" r:id="rId8"/>
    <p:sldId id="383" r:id="rId9"/>
    <p:sldId id="385" r:id="rId10"/>
    <p:sldId id="364" r:id="rId11"/>
    <p:sldId id="369" r:id="rId12"/>
    <p:sldId id="370" r:id="rId13"/>
    <p:sldId id="371" r:id="rId14"/>
    <p:sldId id="372" r:id="rId15"/>
    <p:sldId id="386" r:id="rId16"/>
    <p:sldId id="259" r:id="rId17"/>
    <p:sldId id="380" r:id="rId18"/>
    <p:sldId id="374" r:id="rId19"/>
    <p:sldId id="384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87400-ADF1-D54A-B0AD-41D6CAFAE57C}" v="128" dt="2020-11-24T04:24:33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1405" autoAdjust="0"/>
  </p:normalViewPr>
  <p:slideViewPr>
    <p:cSldViewPr snapToGrid="0">
      <p:cViewPr varScale="1">
        <p:scale>
          <a:sx n="70" d="100"/>
          <a:sy n="70" d="100"/>
        </p:scale>
        <p:origin x="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F9-7D4A-9A6B-06752109464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F9-7D4A-9A6B-06752109464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F9-7D4A-9A6B-067521094649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F9-7D4A-9A6B-067521094649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1F9-7D4A-9A6B-067521094649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ja-JP" altLang="en-US" baseline="0"/>
                      <a:t>精神</a:t>
                    </a:r>
                    <a:r>
                      <a:rPr lang="en-US" altLang="ja-JP" baseline="0" dirty="0"/>
                      <a:t>, 354</a:t>
                    </a:r>
                    <a:endParaRPr lang="ja-JP" alt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1F9-7D4A-9A6B-0675210946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 baseline="0"/>
                      <a:t>知的</a:t>
                    </a:r>
                    <a:r>
                      <a:rPr lang="en-US" altLang="ja-JP" baseline="0"/>
                      <a:t>, </a:t>
                    </a:r>
                    <a:fld id="{2A644D0B-7997-40CE-930C-3017DFD9E6F1}" type="VALUE">
                      <a:rPr lang="en-US" altLang="ja-JP" baseline="0"/>
                      <a:pPr/>
                      <a:t>[値]</a:t>
                    </a:fld>
                    <a:endParaRPr lang="en-US" altLang="ja-JP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1F9-7D4A-9A6B-0675210946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CF78FA7-57D0-F640-83DA-8AD77BD23F0E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/>
                      <a:t>, 11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1F9-7D4A-9A6B-0675210946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身体</c:v>
                </c:pt>
                <c:pt idx="1">
                  <c:v>知的</c:v>
                </c:pt>
                <c:pt idx="2">
                  <c:v>精神</c:v>
                </c:pt>
                <c:pt idx="3">
                  <c:v>発達</c:v>
                </c:pt>
                <c:pt idx="4">
                  <c:v>その他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82</c:v>
                </c:pt>
                <c:pt idx="1">
                  <c:v>352</c:v>
                </c:pt>
                <c:pt idx="2">
                  <c:v>172</c:v>
                </c:pt>
                <c:pt idx="3">
                  <c:v>10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1F9-7D4A-9A6B-06752109464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487A1-19A4-4D1F-9105-950B8CA7377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1C4F02-9318-435E-A131-65C003CD6049}">
      <dgm:prSet/>
      <dgm:spPr/>
      <dgm:t>
        <a:bodyPr/>
        <a:lstStyle/>
        <a:p>
          <a:r>
            <a:rPr kumimoji="1" lang="ja-JP"/>
            <a:t>新型コロナウイルスの影響による相談の</a:t>
          </a:r>
          <a:r>
            <a:rPr kumimoji="1" lang="ja-JP" altLang="en-US"/>
            <a:t>傾向</a:t>
          </a:r>
          <a:endParaRPr lang="en-US" dirty="0"/>
        </a:p>
      </dgm:t>
    </dgm:pt>
    <dgm:pt modelId="{B451F227-C427-40B9-999D-D36FDBC8E51B}" type="parTrans" cxnId="{1BFBCE06-5490-4A5A-A966-3F6AE0AB1D97}">
      <dgm:prSet/>
      <dgm:spPr/>
      <dgm:t>
        <a:bodyPr/>
        <a:lstStyle/>
        <a:p>
          <a:endParaRPr lang="en-US"/>
        </a:p>
      </dgm:t>
    </dgm:pt>
    <dgm:pt modelId="{BA429459-0578-460C-ABFB-2D15B53996C9}" type="sibTrans" cxnId="{1BFBCE06-5490-4A5A-A966-3F6AE0AB1D97}">
      <dgm:prSet/>
      <dgm:spPr/>
      <dgm:t>
        <a:bodyPr/>
        <a:lstStyle/>
        <a:p>
          <a:endParaRPr lang="en-US"/>
        </a:p>
      </dgm:t>
    </dgm:pt>
    <dgm:pt modelId="{E4D9CB37-4B30-4A0F-99B7-F51316FB70E2}">
      <dgm:prSet/>
      <dgm:spPr/>
      <dgm:t>
        <a:bodyPr/>
        <a:lstStyle/>
        <a:p>
          <a:r>
            <a:rPr kumimoji="1" lang="en-US" dirty="0"/>
            <a:t>With</a:t>
          </a:r>
          <a:r>
            <a:rPr kumimoji="1" lang="ja-JP" dirty="0"/>
            <a:t>コロナの時代における働き方の変化</a:t>
          </a:r>
          <a:endParaRPr lang="en-US" dirty="0"/>
        </a:p>
      </dgm:t>
    </dgm:pt>
    <dgm:pt modelId="{210149F6-4C47-4F19-8AA0-D5EFBAF2EB5B}" type="parTrans" cxnId="{3FCDEE48-9BC5-45A8-A2BF-98E4C9DC55BD}">
      <dgm:prSet/>
      <dgm:spPr/>
      <dgm:t>
        <a:bodyPr/>
        <a:lstStyle/>
        <a:p>
          <a:endParaRPr lang="en-US"/>
        </a:p>
      </dgm:t>
    </dgm:pt>
    <dgm:pt modelId="{8885EBBB-0E81-4F34-A126-667D5B1BE313}" type="sibTrans" cxnId="{3FCDEE48-9BC5-45A8-A2BF-98E4C9DC55BD}">
      <dgm:prSet/>
      <dgm:spPr/>
      <dgm:t>
        <a:bodyPr/>
        <a:lstStyle/>
        <a:p>
          <a:endParaRPr lang="en-US"/>
        </a:p>
      </dgm:t>
    </dgm:pt>
    <dgm:pt modelId="{0B885F1A-4AB0-42D9-9E37-AB8D093E7C23}">
      <dgm:prSet/>
      <dgm:spPr/>
      <dgm:t>
        <a:bodyPr/>
        <a:lstStyle/>
        <a:p>
          <a:r>
            <a:rPr kumimoji="1" lang="ja-JP" dirty="0"/>
            <a:t>雇用のポイント</a:t>
          </a:r>
          <a:endParaRPr lang="en-US" dirty="0"/>
        </a:p>
      </dgm:t>
    </dgm:pt>
    <dgm:pt modelId="{7344E12B-173C-4953-9483-935106EEE2E0}" type="parTrans" cxnId="{243D3894-18A3-46F2-A8CA-55E1FCF3BECE}">
      <dgm:prSet/>
      <dgm:spPr/>
      <dgm:t>
        <a:bodyPr/>
        <a:lstStyle/>
        <a:p>
          <a:endParaRPr lang="en-US"/>
        </a:p>
      </dgm:t>
    </dgm:pt>
    <dgm:pt modelId="{C89746FC-282F-4513-B4E6-75269D34E9DD}" type="sibTrans" cxnId="{243D3894-18A3-46F2-A8CA-55E1FCF3BECE}">
      <dgm:prSet/>
      <dgm:spPr/>
      <dgm:t>
        <a:bodyPr/>
        <a:lstStyle/>
        <a:p>
          <a:endParaRPr lang="en-US"/>
        </a:p>
      </dgm:t>
    </dgm:pt>
    <dgm:pt modelId="{F97A632D-EDE8-467B-B587-096702D32A31}">
      <dgm:prSet/>
      <dgm:spPr/>
      <dgm:t>
        <a:bodyPr/>
        <a:lstStyle/>
        <a:p>
          <a:r>
            <a:rPr kumimoji="1" lang="ja-JP"/>
            <a:t>事例</a:t>
          </a:r>
          <a:r>
            <a:rPr kumimoji="1" lang="en-US"/>
            <a:t>1</a:t>
          </a:r>
          <a:endParaRPr lang="en-US"/>
        </a:p>
      </dgm:t>
    </dgm:pt>
    <dgm:pt modelId="{57F5CA5F-5B08-4064-A535-1BC8DD969D3B}" type="parTrans" cxnId="{DDA00C52-470D-4DCB-9D38-97719EEF90D7}">
      <dgm:prSet/>
      <dgm:spPr/>
      <dgm:t>
        <a:bodyPr/>
        <a:lstStyle/>
        <a:p>
          <a:endParaRPr lang="en-US"/>
        </a:p>
      </dgm:t>
    </dgm:pt>
    <dgm:pt modelId="{0EC74B3D-A1FB-496B-8711-1588F521BCEA}" type="sibTrans" cxnId="{DDA00C52-470D-4DCB-9D38-97719EEF90D7}">
      <dgm:prSet/>
      <dgm:spPr/>
      <dgm:t>
        <a:bodyPr/>
        <a:lstStyle/>
        <a:p>
          <a:endParaRPr lang="en-US"/>
        </a:p>
      </dgm:t>
    </dgm:pt>
    <dgm:pt modelId="{25E8EE09-96CE-4593-9B16-0FA54590DC26}">
      <dgm:prSet/>
      <dgm:spPr/>
      <dgm:t>
        <a:bodyPr/>
        <a:lstStyle/>
        <a:p>
          <a:r>
            <a:rPr kumimoji="1" lang="ja-JP"/>
            <a:t>事例</a:t>
          </a:r>
          <a:r>
            <a:rPr kumimoji="1" lang="en-US"/>
            <a:t>2</a:t>
          </a:r>
          <a:endParaRPr lang="en-US"/>
        </a:p>
      </dgm:t>
    </dgm:pt>
    <dgm:pt modelId="{43354017-7161-4FF1-AEC0-FD96A2953DB9}" type="parTrans" cxnId="{FE1536ED-A441-476C-89A8-ACA7A6BC33BB}">
      <dgm:prSet/>
      <dgm:spPr/>
      <dgm:t>
        <a:bodyPr/>
        <a:lstStyle/>
        <a:p>
          <a:endParaRPr lang="en-US"/>
        </a:p>
      </dgm:t>
    </dgm:pt>
    <dgm:pt modelId="{1A408F9D-4942-4547-B692-FC9A86087D28}" type="sibTrans" cxnId="{FE1536ED-A441-476C-89A8-ACA7A6BC33BB}">
      <dgm:prSet/>
      <dgm:spPr/>
      <dgm:t>
        <a:bodyPr/>
        <a:lstStyle/>
        <a:p>
          <a:endParaRPr lang="en-US"/>
        </a:p>
      </dgm:t>
    </dgm:pt>
    <dgm:pt modelId="{6440EB28-435F-4A69-A2F2-3CF1761E185D}" type="pres">
      <dgm:prSet presAssocID="{DD3487A1-19A4-4D1F-9105-950B8CA73770}" presName="vert0" presStyleCnt="0">
        <dgm:presLayoutVars>
          <dgm:dir/>
          <dgm:animOne val="branch"/>
          <dgm:animLvl val="lvl"/>
        </dgm:presLayoutVars>
      </dgm:prSet>
      <dgm:spPr/>
    </dgm:pt>
    <dgm:pt modelId="{8512CC41-E2D9-41CF-9CEB-878F632CDCA7}" type="pres">
      <dgm:prSet presAssocID="{EF1C4F02-9318-435E-A131-65C003CD6049}" presName="thickLine" presStyleLbl="alignNode1" presStyleIdx="0" presStyleCnt="5"/>
      <dgm:spPr/>
    </dgm:pt>
    <dgm:pt modelId="{C73F18CC-77EE-45BE-A0EF-99AC7BF4CA1C}" type="pres">
      <dgm:prSet presAssocID="{EF1C4F02-9318-435E-A131-65C003CD6049}" presName="horz1" presStyleCnt="0"/>
      <dgm:spPr/>
    </dgm:pt>
    <dgm:pt modelId="{98926BB0-785E-4426-A0D0-95155A1BA064}" type="pres">
      <dgm:prSet presAssocID="{EF1C4F02-9318-435E-A131-65C003CD6049}" presName="tx1" presStyleLbl="revTx" presStyleIdx="0" presStyleCnt="5"/>
      <dgm:spPr/>
    </dgm:pt>
    <dgm:pt modelId="{AC8E0FEF-B10C-45DA-B4DD-EFE27ECD25C3}" type="pres">
      <dgm:prSet presAssocID="{EF1C4F02-9318-435E-A131-65C003CD6049}" presName="vert1" presStyleCnt="0"/>
      <dgm:spPr/>
    </dgm:pt>
    <dgm:pt modelId="{590F34FE-26DB-4B10-8103-9B470EACFCD2}" type="pres">
      <dgm:prSet presAssocID="{E4D9CB37-4B30-4A0F-99B7-F51316FB70E2}" presName="thickLine" presStyleLbl="alignNode1" presStyleIdx="1" presStyleCnt="5"/>
      <dgm:spPr/>
    </dgm:pt>
    <dgm:pt modelId="{09A10ABC-F7E0-4F98-8F00-4763A5B1ECFD}" type="pres">
      <dgm:prSet presAssocID="{E4D9CB37-4B30-4A0F-99B7-F51316FB70E2}" presName="horz1" presStyleCnt="0"/>
      <dgm:spPr/>
    </dgm:pt>
    <dgm:pt modelId="{E79C5C44-262C-417C-A59F-C7D95907C2A3}" type="pres">
      <dgm:prSet presAssocID="{E4D9CB37-4B30-4A0F-99B7-F51316FB70E2}" presName="tx1" presStyleLbl="revTx" presStyleIdx="1" presStyleCnt="5"/>
      <dgm:spPr/>
    </dgm:pt>
    <dgm:pt modelId="{00573BF0-F26E-4C98-BF95-6C53688E9CAA}" type="pres">
      <dgm:prSet presAssocID="{E4D9CB37-4B30-4A0F-99B7-F51316FB70E2}" presName="vert1" presStyleCnt="0"/>
      <dgm:spPr/>
    </dgm:pt>
    <dgm:pt modelId="{8DD4993B-24F1-450E-8849-4413CFCE6B1A}" type="pres">
      <dgm:prSet presAssocID="{0B885F1A-4AB0-42D9-9E37-AB8D093E7C23}" presName="thickLine" presStyleLbl="alignNode1" presStyleIdx="2" presStyleCnt="5"/>
      <dgm:spPr/>
    </dgm:pt>
    <dgm:pt modelId="{B77203E9-25B0-473A-A4AF-98A422877879}" type="pres">
      <dgm:prSet presAssocID="{0B885F1A-4AB0-42D9-9E37-AB8D093E7C23}" presName="horz1" presStyleCnt="0"/>
      <dgm:spPr/>
    </dgm:pt>
    <dgm:pt modelId="{C78B020A-8FD8-4C25-B385-552C0809E180}" type="pres">
      <dgm:prSet presAssocID="{0B885F1A-4AB0-42D9-9E37-AB8D093E7C23}" presName="tx1" presStyleLbl="revTx" presStyleIdx="2" presStyleCnt="5"/>
      <dgm:spPr/>
    </dgm:pt>
    <dgm:pt modelId="{55D8B788-1820-450D-9A04-BC79EA501E37}" type="pres">
      <dgm:prSet presAssocID="{0B885F1A-4AB0-42D9-9E37-AB8D093E7C23}" presName="vert1" presStyleCnt="0"/>
      <dgm:spPr/>
    </dgm:pt>
    <dgm:pt modelId="{3E2C05B3-C016-40DA-8C43-DBF0B067288D}" type="pres">
      <dgm:prSet presAssocID="{F97A632D-EDE8-467B-B587-096702D32A31}" presName="thickLine" presStyleLbl="alignNode1" presStyleIdx="3" presStyleCnt="5"/>
      <dgm:spPr/>
    </dgm:pt>
    <dgm:pt modelId="{7C874665-135C-47FB-A60E-A224E39F3C6A}" type="pres">
      <dgm:prSet presAssocID="{F97A632D-EDE8-467B-B587-096702D32A31}" presName="horz1" presStyleCnt="0"/>
      <dgm:spPr/>
    </dgm:pt>
    <dgm:pt modelId="{8F745E58-00D0-4736-8D17-B6AF71E3DEF7}" type="pres">
      <dgm:prSet presAssocID="{F97A632D-EDE8-467B-B587-096702D32A31}" presName="tx1" presStyleLbl="revTx" presStyleIdx="3" presStyleCnt="5"/>
      <dgm:spPr/>
    </dgm:pt>
    <dgm:pt modelId="{F651C66D-91C0-4967-B668-8B5C07A127DA}" type="pres">
      <dgm:prSet presAssocID="{F97A632D-EDE8-467B-B587-096702D32A31}" presName="vert1" presStyleCnt="0"/>
      <dgm:spPr/>
    </dgm:pt>
    <dgm:pt modelId="{A677E175-A641-4B50-B815-D9AAE93D1C66}" type="pres">
      <dgm:prSet presAssocID="{25E8EE09-96CE-4593-9B16-0FA54590DC26}" presName="thickLine" presStyleLbl="alignNode1" presStyleIdx="4" presStyleCnt="5"/>
      <dgm:spPr/>
    </dgm:pt>
    <dgm:pt modelId="{5BEA827A-4AFC-4256-8439-20F45C577518}" type="pres">
      <dgm:prSet presAssocID="{25E8EE09-96CE-4593-9B16-0FA54590DC26}" presName="horz1" presStyleCnt="0"/>
      <dgm:spPr/>
    </dgm:pt>
    <dgm:pt modelId="{48C3CC92-A6D3-4008-BB64-FE73A6AE9C8D}" type="pres">
      <dgm:prSet presAssocID="{25E8EE09-96CE-4593-9B16-0FA54590DC26}" presName="tx1" presStyleLbl="revTx" presStyleIdx="4" presStyleCnt="5"/>
      <dgm:spPr/>
    </dgm:pt>
    <dgm:pt modelId="{F643723F-C11F-4BA7-9FFD-C6F503675990}" type="pres">
      <dgm:prSet presAssocID="{25E8EE09-96CE-4593-9B16-0FA54590DC26}" presName="vert1" presStyleCnt="0"/>
      <dgm:spPr/>
    </dgm:pt>
  </dgm:ptLst>
  <dgm:cxnLst>
    <dgm:cxn modelId="{1BFBCE06-5490-4A5A-A966-3F6AE0AB1D97}" srcId="{DD3487A1-19A4-4D1F-9105-950B8CA73770}" destId="{EF1C4F02-9318-435E-A131-65C003CD6049}" srcOrd="0" destOrd="0" parTransId="{B451F227-C427-40B9-999D-D36FDBC8E51B}" sibTransId="{BA429459-0578-460C-ABFB-2D15B53996C9}"/>
    <dgm:cxn modelId="{8A695725-237D-410C-8FD5-E11EDD852A8F}" type="presOf" srcId="{F97A632D-EDE8-467B-B587-096702D32A31}" destId="{8F745E58-00D0-4736-8D17-B6AF71E3DEF7}" srcOrd="0" destOrd="0" presId="urn:microsoft.com/office/officeart/2008/layout/LinedList"/>
    <dgm:cxn modelId="{B3C9A93F-8970-4590-94BB-3AB809B50E53}" type="presOf" srcId="{E4D9CB37-4B30-4A0F-99B7-F51316FB70E2}" destId="{E79C5C44-262C-417C-A59F-C7D95907C2A3}" srcOrd="0" destOrd="0" presId="urn:microsoft.com/office/officeart/2008/layout/LinedList"/>
    <dgm:cxn modelId="{5A06D560-3C45-45CB-BAE6-85A6DE81C40C}" type="presOf" srcId="{0B885F1A-4AB0-42D9-9E37-AB8D093E7C23}" destId="{C78B020A-8FD8-4C25-B385-552C0809E180}" srcOrd="0" destOrd="0" presId="urn:microsoft.com/office/officeart/2008/layout/LinedList"/>
    <dgm:cxn modelId="{3FCDEE48-9BC5-45A8-A2BF-98E4C9DC55BD}" srcId="{DD3487A1-19A4-4D1F-9105-950B8CA73770}" destId="{E4D9CB37-4B30-4A0F-99B7-F51316FB70E2}" srcOrd="1" destOrd="0" parTransId="{210149F6-4C47-4F19-8AA0-D5EFBAF2EB5B}" sibTransId="{8885EBBB-0E81-4F34-A126-667D5B1BE313}"/>
    <dgm:cxn modelId="{11628E49-872A-49BC-B34A-ADD04C5F32E7}" type="presOf" srcId="{DD3487A1-19A4-4D1F-9105-950B8CA73770}" destId="{6440EB28-435F-4A69-A2F2-3CF1761E185D}" srcOrd="0" destOrd="0" presId="urn:microsoft.com/office/officeart/2008/layout/LinedList"/>
    <dgm:cxn modelId="{DDA00C52-470D-4DCB-9D38-97719EEF90D7}" srcId="{DD3487A1-19A4-4D1F-9105-950B8CA73770}" destId="{F97A632D-EDE8-467B-B587-096702D32A31}" srcOrd="3" destOrd="0" parTransId="{57F5CA5F-5B08-4064-A535-1BC8DD969D3B}" sibTransId="{0EC74B3D-A1FB-496B-8711-1588F521BCEA}"/>
    <dgm:cxn modelId="{AF10FE7A-3E5B-4D2E-915A-50A62F290548}" type="presOf" srcId="{25E8EE09-96CE-4593-9B16-0FA54590DC26}" destId="{48C3CC92-A6D3-4008-BB64-FE73A6AE9C8D}" srcOrd="0" destOrd="0" presId="urn:microsoft.com/office/officeart/2008/layout/LinedList"/>
    <dgm:cxn modelId="{243D3894-18A3-46F2-A8CA-55E1FCF3BECE}" srcId="{DD3487A1-19A4-4D1F-9105-950B8CA73770}" destId="{0B885F1A-4AB0-42D9-9E37-AB8D093E7C23}" srcOrd="2" destOrd="0" parTransId="{7344E12B-173C-4953-9483-935106EEE2E0}" sibTransId="{C89746FC-282F-4513-B4E6-75269D34E9DD}"/>
    <dgm:cxn modelId="{5F7B3597-BE0E-49E7-B9F1-68F3224DCE5A}" type="presOf" srcId="{EF1C4F02-9318-435E-A131-65C003CD6049}" destId="{98926BB0-785E-4426-A0D0-95155A1BA064}" srcOrd="0" destOrd="0" presId="urn:microsoft.com/office/officeart/2008/layout/LinedList"/>
    <dgm:cxn modelId="{FE1536ED-A441-476C-89A8-ACA7A6BC33BB}" srcId="{DD3487A1-19A4-4D1F-9105-950B8CA73770}" destId="{25E8EE09-96CE-4593-9B16-0FA54590DC26}" srcOrd="4" destOrd="0" parTransId="{43354017-7161-4FF1-AEC0-FD96A2953DB9}" sibTransId="{1A408F9D-4942-4547-B692-FC9A86087D28}"/>
    <dgm:cxn modelId="{145E3E62-FF13-4C13-AA55-D834977D8156}" type="presParOf" srcId="{6440EB28-435F-4A69-A2F2-3CF1761E185D}" destId="{8512CC41-E2D9-41CF-9CEB-878F632CDCA7}" srcOrd="0" destOrd="0" presId="urn:microsoft.com/office/officeart/2008/layout/LinedList"/>
    <dgm:cxn modelId="{2579AF12-F416-4D03-B555-5D9544EFADD1}" type="presParOf" srcId="{6440EB28-435F-4A69-A2F2-3CF1761E185D}" destId="{C73F18CC-77EE-45BE-A0EF-99AC7BF4CA1C}" srcOrd="1" destOrd="0" presId="urn:microsoft.com/office/officeart/2008/layout/LinedList"/>
    <dgm:cxn modelId="{6BE02C16-9D8C-4C7B-AE30-A916584940B4}" type="presParOf" srcId="{C73F18CC-77EE-45BE-A0EF-99AC7BF4CA1C}" destId="{98926BB0-785E-4426-A0D0-95155A1BA064}" srcOrd="0" destOrd="0" presId="urn:microsoft.com/office/officeart/2008/layout/LinedList"/>
    <dgm:cxn modelId="{A7F89299-D2B3-4D57-AE86-4948DDEAA803}" type="presParOf" srcId="{C73F18CC-77EE-45BE-A0EF-99AC7BF4CA1C}" destId="{AC8E0FEF-B10C-45DA-B4DD-EFE27ECD25C3}" srcOrd="1" destOrd="0" presId="urn:microsoft.com/office/officeart/2008/layout/LinedList"/>
    <dgm:cxn modelId="{44C14E6C-1EB7-4F77-A5C5-694745185EC4}" type="presParOf" srcId="{6440EB28-435F-4A69-A2F2-3CF1761E185D}" destId="{590F34FE-26DB-4B10-8103-9B470EACFCD2}" srcOrd="2" destOrd="0" presId="urn:microsoft.com/office/officeart/2008/layout/LinedList"/>
    <dgm:cxn modelId="{6F7935BE-110C-4865-8637-0AD37805DD6A}" type="presParOf" srcId="{6440EB28-435F-4A69-A2F2-3CF1761E185D}" destId="{09A10ABC-F7E0-4F98-8F00-4763A5B1ECFD}" srcOrd="3" destOrd="0" presId="urn:microsoft.com/office/officeart/2008/layout/LinedList"/>
    <dgm:cxn modelId="{966DD5B1-27D9-410F-B126-F5741CB831ED}" type="presParOf" srcId="{09A10ABC-F7E0-4F98-8F00-4763A5B1ECFD}" destId="{E79C5C44-262C-417C-A59F-C7D95907C2A3}" srcOrd="0" destOrd="0" presId="urn:microsoft.com/office/officeart/2008/layout/LinedList"/>
    <dgm:cxn modelId="{0C588A0C-FF7E-4195-BF5D-C3FC960DD1AA}" type="presParOf" srcId="{09A10ABC-F7E0-4F98-8F00-4763A5B1ECFD}" destId="{00573BF0-F26E-4C98-BF95-6C53688E9CAA}" srcOrd="1" destOrd="0" presId="urn:microsoft.com/office/officeart/2008/layout/LinedList"/>
    <dgm:cxn modelId="{18C8283B-B347-4B37-9BC4-99D8B9EAE05D}" type="presParOf" srcId="{6440EB28-435F-4A69-A2F2-3CF1761E185D}" destId="{8DD4993B-24F1-450E-8849-4413CFCE6B1A}" srcOrd="4" destOrd="0" presId="urn:microsoft.com/office/officeart/2008/layout/LinedList"/>
    <dgm:cxn modelId="{EDC2348F-89CA-4E15-8459-008F48FABABD}" type="presParOf" srcId="{6440EB28-435F-4A69-A2F2-3CF1761E185D}" destId="{B77203E9-25B0-473A-A4AF-98A422877879}" srcOrd="5" destOrd="0" presId="urn:microsoft.com/office/officeart/2008/layout/LinedList"/>
    <dgm:cxn modelId="{F66F83C3-7EBA-4195-BAEE-CDC95E1F49C3}" type="presParOf" srcId="{B77203E9-25B0-473A-A4AF-98A422877879}" destId="{C78B020A-8FD8-4C25-B385-552C0809E180}" srcOrd="0" destOrd="0" presId="urn:microsoft.com/office/officeart/2008/layout/LinedList"/>
    <dgm:cxn modelId="{4C0083E0-79C3-4DC2-81DF-2EE8B6F6BD71}" type="presParOf" srcId="{B77203E9-25B0-473A-A4AF-98A422877879}" destId="{55D8B788-1820-450D-9A04-BC79EA501E37}" srcOrd="1" destOrd="0" presId="urn:microsoft.com/office/officeart/2008/layout/LinedList"/>
    <dgm:cxn modelId="{6B494641-75AE-4C91-882B-E22E10A65938}" type="presParOf" srcId="{6440EB28-435F-4A69-A2F2-3CF1761E185D}" destId="{3E2C05B3-C016-40DA-8C43-DBF0B067288D}" srcOrd="6" destOrd="0" presId="urn:microsoft.com/office/officeart/2008/layout/LinedList"/>
    <dgm:cxn modelId="{4E5CB68A-F2A0-4F55-9314-894B3980CBC2}" type="presParOf" srcId="{6440EB28-435F-4A69-A2F2-3CF1761E185D}" destId="{7C874665-135C-47FB-A60E-A224E39F3C6A}" srcOrd="7" destOrd="0" presId="urn:microsoft.com/office/officeart/2008/layout/LinedList"/>
    <dgm:cxn modelId="{3985BF88-E967-4AA6-80FA-F91E6BB7985E}" type="presParOf" srcId="{7C874665-135C-47FB-A60E-A224E39F3C6A}" destId="{8F745E58-00D0-4736-8D17-B6AF71E3DEF7}" srcOrd="0" destOrd="0" presId="urn:microsoft.com/office/officeart/2008/layout/LinedList"/>
    <dgm:cxn modelId="{09DCD898-F996-4390-9880-7F80F9258DE4}" type="presParOf" srcId="{7C874665-135C-47FB-A60E-A224E39F3C6A}" destId="{F651C66D-91C0-4967-B668-8B5C07A127DA}" srcOrd="1" destOrd="0" presId="urn:microsoft.com/office/officeart/2008/layout/LinedList"/>
    <dgm:cxn modelId="{9329F706-653A-403A-A9BC-E7B1A78BDA46}" type="presParOf" srcId="{6440EB28-435F-4A69-A2F2-3CF1761E185D}" destId="{A677E175-A641-4B50-B815-D9AAE93D1C66}" srcOrd="8" destOrd="0" presId="urn:microsoft.com/office/officeart/2008/layout/LinedList"/>
    <dgm:cxn modelId="{98519A09-E765-4FA1-996C-B2EE6F209ECC}" type="presParOf" srcId="{6440EB28-435F-4A69-A2F2-3CF1761E185D}" destId="{5BEA827A-4AFC-4256-8439-20F45C577518}" srcOrd="9" destOrd="0" presId="urn:microsoft.com/office/officeart/2008/layout/LinedList"/>
    <dgm:cxn modelId="{923E9ACA-78E5-4A12-9D56-EB65AD8D270C}" type="presParOf" srcId="{5BEA827A-4AFC-4256-8439-20F45C577518}" destId="{48C3CC92-A6D3-4008-BB64-FE73A6AE9C8D}" srcOrd="0" destOrd="0" presId="urn:microsoft.com/office/officeart/2008/layout/LinedList"/>
    <dgm:cxn modelId="{92683A43-A7A4-43CF-8E7B-EEB9F5A7753E}" type="presParOf" srcId="{5BEA827A-4AFC-4256-8439-20F45C577518}" destId="{F643723F-C11F-4BA7-9FFD-C6F5036759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3487A1-19A4-4D1F-9105-950B8CA7377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1C4F02-9318-435E-A131-65C003CD6049}">
      <dgm:prSet/>
      <dgm:spPr/>
      <dgm:t>
        <a:bodyPr/>
        <a:lstStyle/>
        <a:p>
          <a:r>
            <a:rPr kumimoji="1" lang="ja-JP"/>
            <a:t>新型コロナウイルスの影響による相談の</a:t>
          </a:r>
          <a:r>
            <a:rPr kumimoji="1" lang="ja-JP" altLang="en-US"/>
            <a:t>傾向</a:t>
          </a:r>
          <a:endParaRPr lang="en-US" dirty="0"/>
        </a:p>
      </dgm:t>
    </dgm:pt>
    <dgm:pt modelId="{B451F227-C427-40B9-999D-D36FDBC8E51B}" type="parTrans" cxnId="{1BFBCE06-5490-4A5A-A966-3F6AE0AB1D97}">
      <dgm:prSet/>
      <dgm:spPr/>
      <dgm:t>
        <a:bodyPr/>
        <a:lstStyle/>
        <a:p>
          <a:endParaRPr lang="en-US"/>
        </a:p>
      </dgm:t>
    </dgm:pt>
    <dgm:pt modelId="{BA429459-0578-460C-ABFB-2D15B53996C9}" type="sibTrans" cxnId="{1BFBCE06-5490-4A5A-A966-3F6AE0AB1D97}">
      <dgm:prSet/>
      <dgm:spPr/>
      <dgm:t>
        <a:bodyPr/>
        <a:lstStyle/>
        <a:p>
          <a:endParaRPr lang="en-US"/>
        </a:p>
      </dgm:t>
    </dgm:pt>
    <dgm:pt modelId="{E4D9CB37-4B30-4A0F-99B7-F51316FB70E2}">
      <dgm:prSet/>
      <dgm:spPr/>
      <dgm:t>
        <a:bodyPr/>
        <a:lstStyle/>
        <a:p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With</a:t>
          </a:r>
          <a:r>
            <a:rPr kumimoji="1" lang="ja-JP" dirty="0">
              <a:solidFill>
                <a:schemeClr val="bg1">
                  <a:lumMod val="65000"/>
                </a:schemeClr>
              </a:solidFill>
            </a:rPr>
            <a:t>コロナの時代における働き方の変化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210149F6-4C47-4F19-8AA0-D5EFBAF2EB5B}" type="parTrans" cxnId="{3FCDEE48-9BC5-45A8-A2BF-98E4C9DC55BD}">
      <dgm:prSet/>
      <dgm:spPr/>
      <dgm:t>
        <a:bodyPr/>
        <a:lstStyle/>
        <a:p>
          <a:endParaRPr lang="en-US"/>
        </a:p>
      </dgm:t>
    </dgm:pt>
    <dgm:pt modelId="{8885EBBB-0E81-4F34-A126-667D5B1BE313}" type="sibTrans" cxnId="{3FCDEE48-9BC5-45A8-A2BF-98E4C9DC55BD}">
      <dgm:prSet/>
      <dgm:spPr/>
      <dgm:t>
        <a:bodyPr/>
        <a:lstStyle/>
        <a:p>
          <a:endParaRPr lang="en-US"/>
        </a:p>
      </dgm:t>
    </dgm:pt>
    <dgm:pt modelId="{0B885F1A-4AB0-42D9-9E37-AB8D093E7C23}">
      <dgm:prSet/>
      <dgm:spPr/>
      <dgm:t>
        <a:bodyPr/>
        <a:lstStyle/>
        <a:p>
          <a:r>
            <a:rPr kumimoji="1" lang="ja-JP" dirty="0">
              <a:solidFill>
                <a:schemeClr val="bg1">
                  <a:lumMod val="65000"/>
                </a:schemeClr>
              </a:solidFill>
            </a:rPr>
            <a:t>雇用のポイント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7344E12B-173C-4953-9483-935106EEE2E0}" type="parTrans" cxnId="{243D3894-18A3-46F2-A8CA-55E1FCF3BECE}">
      <dgm:prSet/>
      <dgm:spPr/>
      <dgm:t>
        <a:bodyPr/>
        <a:lstStyle/>
        <a:p>
          <a:endParaRPr lang="en-US"/>
        </a:p>
      </dgm:t>
    </dgm:pt>
    <dgm:pt modelId="{C89746FC-282F-4513-B4E6-75269D34E9DD}" type="sibTrans" cxnId="{243D3894-18A3-46F2-A8CA-55E1FCF3BECE}">
      <dgm:prSet/>
      <dgm:spPr/>
      <dgm:t>
        <a:bodyPr/>
        <a:lstStyle/>
        <a:p>
          <a:endParaRPr lang="en-US"/>
        </a:p>
      </dgm:t>
    </dgm:pt>
    <dgm:pt modelId="{F97A632D-EDE8-467B-B587-096702D32A31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1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57F5CA5F-5B08-4064-A535-1BC8DD969D3B}" type="parTrans" cxnId="{DDA00C52-470D-4DCB-9D38-97719EEF90D7}">
      <dgm:prSet/>
      <dgm:spPr/>
      <dgm:t>
        <a:bodyPr/>
        <a:lstStyle/>
        <a:p>
          <a:endParaRPr lang="en-US"/>
        </a:p>
      </dgm:t>
    </dgm:pt>
    <dgm:pt modelId="{0EC74B3D-A1FB-496B-8711-1588F521BCEA}" type="sibTrans" cxnId="{DDA00C52-470D-4DCB-9D38-97719EEF90D7}">
      <dgm:prSet/>
      <dgm:spPr/>
      <dgm:t>
        <a:bodyPr/>
        <a:lstStyle/>
        <a:p>
          <a:endParaRPr lang="en-US"/>
        </a:p>
      </dgm:t>
    </dgm:pt>
    <dgm:pt modelId="{25E8EE09-96CE-4593-9B16-0FA54590DC26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2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43354017-7161-4FF1-AEC0-FD96A2953DB9}" type="parTrans" cxnId="{FE1536ED-A441-476C-89A8-ACA7A6BC33BB}">
      <dgm:prSet/>
      <dgm:spPr/>
      <dgm:t>
        <a:bodyPr/>
        <a:lstStyle/>
        <a:p>
          <a:endParaRPr lang="en-US"/>
        </a:p>
      </dgm:t>
    </dgm:pt>
    <dgm:pt modelId="{1A408F9D-4942-4547-B692-FC9A86087D28}" type="sibTrans" cxnId="{FE1536ED-A441-476C-89A8-ACA7A6BC33BB}">
      <dgm:prSet/>
      <dgm:spPr/>
      <dgm:t>
        <a:bodyPr/>
        <a:lstStyle/>
        <a:p>
          <a:endParaRPr lang="en-US"/>
        </a:p>
      </dgm:t>
    </dgm:pt>
    <dgm:pt modelId="{6440EB28-435F-4A69-A2F2-3CF1761E185D}" type="pres">
      <dgm:prSet presAssocID="{DD3487A1-19A4-4D1F-9105-950B8CA73770}" presName="vert0" presStyleCnt="0">
        <dgm:presLayoutVars>
          <dgm:dir/>
          <dgm:animOne val="branch"/>
          <dgm:animLvl val="lvl"/>
        </dgm:presLayoutVars>
      </dgm:prSet>
      <dgm:spPr/>
    </dgm:pt>
    <dgm:pt modelId="{8512CC41-E2D9-41CF-9CEB-878F632CDCA7}" type="pres">
      <dgm:prSet presAssocID="{EF1C4F02-9318-435E-A131-65C003CD6049}" presName="thickLine" presStyleLbl="alignNode1" presStyleIdx="0" presStyleCnt="5"/>
      <dgm:spPr/>
    </dgm:pt>
    <dgm:pt modelId="{C73F18CC-77EE-45BE-A0EF-99AC7BF4CA1C}" type="pres">
      <dgm:prSet presAssocID="{EF1C4F02-9318-435E-A131-65C003CD6049}" presName="horz1" presStyleCnt="0"/>
      <dgm:spPr/>
    </dgm:pt>
    <dgm:pt modelId="{98926BB0-785E-4426-A0D0-95155A1BA064}" type="pres">
      <dgm:prSet presAssocID="{EF1C4F02-9318-435E-A131-65C003CD6049}" presName="tx1" presStyleLbl="revTx" presStyleIdx="0" presStyleCnt="5"/>
      <dgm:spPr/>
    </dgm:pt>
    <dgm:pt modelId="{AC8E0FEF-B10C-45DA-B4DD-EFE27ECD25C3}" type="pres">
      <dgm:prSet presAssocID="{EF1C4F02-9318-435E-A131-65C003CD6049}" presName="vert1" presStyleCnt="0"/>
      <dgm:spPr/>
    </dgm:pt>
    <dgm:pt modelId="{590F34FE-26DB-4B10-8103-9B470EACFCD2}" type="pres">
      <dgm:prSet presAssocID="{E4D9CB37-4B30-4A0F-99B7-F51316FB70E2}" presName="thickLine" presStyleLbl="alignNode1" presStyleIdx="1" presStyleCnt="5"/>
      <dgm:spPr/>
    </dgm:pt>
    <dgm:pt modelId="{09A10ABC-F7E0-4F98-8F00-4763A5B1ECFD}" type="pres">
      <dgm:prSet presAssocID="{E4D9CB37-4B30-4A0F-99B7-F51316FB70E2}" presName="horz1" presStyleCnt="0"/>
      <dgm:spPr/>
    </dgm:pt>
    <dgm:pt modelId="{E79C5C44-262C-417C-A59F-C7D95907C2A3}" type="pres">
      <dgm:prSet presAssocID="{E4D9CB37-4B30-4A0F-99B7-F51316FB70E2}" presName="tx1" presStyleLbl="revTx" presStyleIdx="1" presStyleCnt="5"/>
      <dgm:spPr/>
    </dgm:pt>
    <dgm:pt modelId="{00573BF0-F26E-4C98-BF95-6C53688E9CAA}" type="pres">
      <dgm:prSet presAssocID="{E4D9CB37-4B30-4A0F-99B7-F51316FB70E2}" presName="vert1" presStyleCnt="0"/>
      <dgm:spPr/>
    </dgm:pt>
    <dgm:pt modelId="{8DD4993B-24F1-450E-8849-4413CFCE6B1A}" type="pres">
      <dgm:prSet presAssocID="{0B885F1A-4AB0-42D9-9E37-AB8D093E7C23}" presName="thickLine" presStyleLbl="alignNode1" presStyleIdx="2" presStyleCnt="5"/>
      <dgm:spPr/>
    </dgm:pt>
    <dgm:pt modelId="{B77203E9-25B0-473A-A4AF-98A422877879}" type="pres">
      <dgm:prSet presAssocID="{0B885F1A-4AB0-42D9-9E37-AB8D093E7C23}" presName="horz1" presStyleCnt="0"/>
      <dgm:spPr/>
    </dgm:pt>
    <dgm:pt modelId="{C78B020A-8FD8-4C25-B385-552C0809E180}" type="pres">
      <dgm:prSet presAssocID="{0B885F1A-4AB0-42D9-9E37-AB8D093E7C23}" presName="tx1" presStyleLbl="revTx" presStyleIdx="2" presStyleCnt="5"/>
      <dgm:spPr/>
    </dgm:pt>
    <dgm:pt modelId="{55D8B788-1820-450D-9A04-BC79EA501E37}" type="pres">
      <dgm:prSet presAssocID="{0B885F1A-4AB0-42D9-9E37-AB8D093E7C23}" presName="vert1" presStyleCnt="0"/>
      <dgm:spPr/>
    </dgm:pt>
    <dgm:pt modelId="{3E2C05B3-C016-40DA-8C43-DBF0B067288D}" type="pres">
      <dgm:prSet presAssocID="{F97A632D-EDE8-467B-B587-096702D32A31}" presName="thickLine" presStyleLbl="alignNode1" presStyleIdx="3" presStyleCnt="5"/>
      <dgm:spPr/>
    </dgm:pt>
    <dgm:pt modelId="{7C874665-135C-47FB-A60E-A224E39F3C6A}" type="pres">
      <dgm:prSet presAssocID="{F97A632D-EDE8-467B-B587-096702D32A31}" presName="horz1" presStyleCnt="0"/>
      <dgm:spPr/>
    </dgm:pt>
    <dgm:pt modelId="{8F745E58-00D0-4736-8D17-B6AF71E3DEF7}" type="pres">
      <dgm:prSet presAssocID="{F97A632D-EDE8-467B-B587-096702D32A31}" presName="tx1" presStyleLbl="revTx" presStyleIdx="3" presStyleCnt="5"/>
      <dgm:spPr/>
    </dgm:pt>
    <dgm:pt modelId="{F651C66D-91C0-4967-B668-8B5C07A127DA}" type="pres">
      <dgm:prSet presAssocID="{F97A632D-EDE8-467B-B587-096702D32A31}" presName="vert1" presStyleCnt="0"/>
      <dgm:spPr/>
    </dgm:pt>
    <dgm:pt modelId="{A677E175-A641-4B50-B815-D9AAE93D1C66}" type="pres">
      <dgm:prSet presAssocID="{25E8EE09-96CE-4593-9B16-0FA54590DC26}" presName="thickLine" presStyleLbl="alignNode1" presStyleIdx="4" presStyleCnt="5"/>
      <dgm:spPr/>
    </dgm:pt>
    <dgm:pt modelId="{5BEA827A-4AFC-4256-8439-20F45C577518}" type="pres">
      <dgm:prSet presAssocID="{25E8EE09-96CE-4593-9B16-0FA54590DC26}" presName="horz1" presStyleCnt="0"/>
      <dgm:spPr/>
    </dgm:pt>
    <dgm:pt modelId="{48C3CC92-A6D3-4008-BB64-FE73A6AE9C8D}" type="pres">
      <dgm:prSet presAssocID="{25E8EE09-96CE-4593-9B16-0FA54590DC26}" presName="tx1" presStyleLbl="revTx" presStyleIdx="4" presStyleCnt="5"/>
      <dgm:spPr/>
    </dgm:pt>
    <dgm:pt modelId="{F643723F-C11F-4BA7-9FFD-C6F503675990}" type="pres">
      <dgm:prSet presAssocID="{25E8EE09-96CE-4593-9B16-0FA54590DC26}" presName="vert1" presStyleCnt="0"/>
      <dgm:spPr/>
    </dgm:pt>
  </dgm:ptLst>
  <dgm:cxnLst>
    <dgm:cxn modelId="{1BFBCE06-5490-4A5A-A966-3F6AE0AB1D97}" srcId="{DD3487A1-19A4-4D1F-9105-950B8CA73770}" destId="{EF1C4F02-9318-435E-A131-65C003CD6049}" srcOrd="0" destOrd="0" parTransId="{B451F227-C427-40B9-999D-D36FDBC8E51B}" sibTransId="{BA429459-0578-460C-ABFB-2D15B53996C9}"/>
    <dgm:cxn modelId="{8A695725-237D-410C-8FD5-E11EDD852A8F}" type="presOf" srcId="{F97A632D-EDE8-467B-B587-096702D32A31}" destId="{8F745E58-00D0-4736-8D17-B6AF71E3DEF7}" srcOrd="0" destOrd="0" presId="urn:microsoft.com/office/officeart/2008/layout/LinedList"/>
    <dgm:cxn modelId="{B3C9A93F-8970-4590-94BB-3AB809B50E53}" type="presOf" srcId="{E4D9CB37-4B30-4A0F-99B7-F51316FB70E2}" destId="{E79C5C44-262C-417C-A59F-C7D95907C2A3}" srcOrd="0" destOrd="0" presId="urn:microsoft.com/office/officeart/2008/layout/LinedList"/>
    <dgm:cxn modelId="{5A06D560-3C45-45CB-BAE6-85A6DE81C40C}" type="presOf" srcId="{0B885F1A-4AB0-42D9-9E37-AB8D093E7C23}" destId="{C78B020A-8FD8-4C25-B385-552C0809E180}" srcOrd="0" destOrd="0" presId="urn:microsoft.com/office/officeart/2008/layout/LinedList"/>
    <dgm:cxn modelId="{3FCDEE48-9BC5-45A8-A2BF-98E4C9DC55BD}" srcId="{DD3487A1-19A4-4D1F-9105-950B8CA73770}" destId="{E4D9CB37-4B30-4A0F-99B7-F51316FB70E2}" srcOrd="1" destOrd="0" parTransId="{210149F6-4C47-4F19-8AA0-D5EFBAF2EB5B}" sibTransId="{8885EBBB-0E81-4F34-A126-667D5B1BE313}"/>
    <dgm:cxn modelId="{11628E49-872A-49BC-B34A-ADD04C5F32E7}" type="presOf" srcId="{DD3487A1-19A4-4D1F-9105-950B8CA73770}" destId="{6440EB28-435F-4A69-A2F2-3CF1761E185D}" srcOrd="0" destOrd="0" presId="urn:microsoft.com/office/officeart/2008/layout/LinedList"/>
    <dgm:cxn modelId="{DDA00C52-470D-4DCB-9D38-97719EEF90D7}" srcId="{DD3487A1-19A4-4D1F-9105-950B8CA73770}" destId="{F97A632D-EDE8-467B-B587-096702D32A31}" srcOrd="3" destOrd="0" parTransId="{57F5CA5F-5B08-4064-A535-1BC8DD969D3B}" sibTransId="{0EC74B3D-A1FB-496B-8711-1588F521BCEA}"/>
    <dgm:cxn modelId="{AF10FE7A-3E5B-4D2E-915A-50A62F290548}" type="presOf" srcId="{25E8EE09-96CE-4593-9B16-0FA54590DC26}" destId="{48C3CC92-A6D3-4008-BB64-FE73A6AE9C8D}" srcOrd="0" destOrd="0" presId="urn:microsoft.com/office/officeart/2008/layout/LinedList"/>
    <dgm:cxn modelId="{243D3894-18A3-46F2-A8CA-55E1FCF3BECE}" srcId="{DD3487A1-19A4-4D1F-9105-950B8CA73770}" destId="{0B885F1A-4AB0-42D9-9E37-AB8D093E7C23}" srcOrd="2" destOrd="0" parTransId="{7344E12B-173C-4953-9483-935106EEE2E0}" sibTransId="{C89746FC-282F-4513-B4E6-75269D34E9DD}"/>
    <dgm:cxn modelId="{5F7B3597-BE0E-49E7-B9F1-68F3224DCE5A}" type="presOf" srcId="{EF1C4F02-9318-435E-A131-65C003CD6049}" destId="{98926BB0-785E-4426-A0D0-95155A1BA064}" srcOrd="0" destOrd="0" presId="urn:microsoft.com/office/officeart/2008/layout/LinedList"/>
    <dgm:cxn modelId="{FE1536ED-A441-476C-89A8-ACA7A6BC33BB}" srcId="{DD3487A1-19A4-4D1F-9105-950B8CA73770}" destId="{25E8EE09-96CE-4593-9B16-0FA54590DC26}" srcOrd="4" destOrd="0" parTransId="{43354017-7161-4FF1-AEC0-FD96A2953DB9}" sibTransId="{1A408F9D-4942-4547-B692-FC9A86087D28}"/>
    <dgm:cxn modelId="{145E3E62-FF13-4C13-AA55-D834977D8156}" type="presParOf" srcId="{6440EB28-435F-4A69-A2F2-3CF1761E185D}" destId="{8512CC41-E2D9-41CF-9CEB-878F632CDCA7}" srcOrd="0" destOrd="0" presId="urn:microsoft.com/office/officeart/2008/layout/LinedList"/>
    <dgm:cxn modelId="{2579AF12-F416-4D03-B555-5D9544EFADD1}" type="presParOf" srcId="{6440EB28-435F-4A69-A2F2-3CF1761E185D}" destId="{C73F18CC-77EE-45BE-A0EF-99AC7BF4CA1C}" srcOrd="1" destOrd="0" presId="urn:microsoft.com/office/officeart/2008/layout/LinedList"/>
    <dgm:cxn modelId="{6BE02C16-9D8C-4C7B-AE30-A916584940B4}" type="presParOf" srcId="{C73F18CC-77EE-45BE-A0EF-99AC7BF4CA1C}" destId="{98926BB0-785E-4426-A0D0-95155A1BA064}" srcOrd="0" destOrd="0" presId="urn:microsoft.com/office/officeart/2008/layout/LinedList"/>
    <dgm:cxn modelId="{A7F89299-D2B3-4D57-AE86-4948DDEAA803}" type="presParOf" srcId="{C73F18CC-77EE-45BE-A0EF-99AC7BF4CA1C}" destId="{AC8E0FEF-B10C-45DA-B4DD-EFE27ECD25C3}" srcOrd="1" destOrd="0" presId="urn:microsoft.com/office/officeart/2008/layout/LinedList"/>
    <dgm:cxn modelId="{44C14E6C-1EB7-4F77-A5C5-694745185EC4}" type="presParOf" srcId="{6440EB28-435F-4A69-A2F2-3CF1761E185D}" destId="{590F34FE-26DB-4B10-8103-9B470EACFCD2}" srcOrd="2" destOrd="0" presId="urn:microsoft.com/office/officeart/2008/layout/LinedList"/>
    <dgm:cxn modelId="{6F7935BE-110C-4865-8637-0AD37805DD6A}" type="presParOf" srcId="{6440EB28-435F-4A69-A2F2-3CF1761E185D}" destId="{09A10ABC-F7E0-4F98-8F00-4763A5B1ECFD}" srcOrd="3" destOrd="0" presId="urn:microsoft.com/office/officeart/2008/layout/LinedList"/>
    <dgm:cxn modelId="{966DD5B1-27D9-410F-B126-F5741CB831ED}" type="presParOf" srcId="{09A10ABC-F7E0-4F98-8F00-4763A5B1ECFD}" destId="{E79C5C44-262C-417C-A59F-C7D95907C2A3}" srcOrd="0" destOrd="0" presId="urn:microsoft.com/office/officeart/2008/layout/LinedList"/>
    <dgm:cxn modelId="{0C588A0C-FF7E-4195-BF5D-C3FC960DD1AA}" type="presParOf" srcId="{09A10ABC-F7E0-4F98-8F00-4763A5B1ECFD}" destId="{00573BF0-F26E-4C98-BF95-6C53688E9CAA}" srcOrd="1" destOrd="0" presId="urn:microsoft.com/office/officeart/2008/layout/LinedList"/>
    <dgm:cxn modelId="{18C8283B-B347-4B37-9BC4-99D8B9EAE05D}" type="presParOf" srcId="{6440EB28-435F-4A69-A2F2-3CF1761E185D}" destId="{8DD4993B-24F1-450E-8849-4413CFCE6B1A}" srcOrd="4" destOrd="0" presId="urn:microsoft.com/office/officeart/2008/layout/LinedList"/>
    <dgm:cxn modelId="{EDC2348F-89CA-4E15-8459-008F48FABABD}" type="presParOf" srcId="{6440EB28-435F-4A69-A2F2-3CF1761E185D}" destId="{B77203E9-25B0-473A-A4AF-98A422877879}" srcOrd="5" destOrd="0" presId="urn:microsoft.com/office/officeart/2008/layout/LinedList"/>
    <dgm:cxn modelId="{F66F83C3-7EBA-4195-BAEE-CDC95E1F49C3}" type="presParOf" srcId="{B77203E9-25B0-473A-A4AF-98A422877879}" destId="{C78B020A-8FD8-4C25-B385-552C0809E180}" srcOrd="0" destOrd="0" presId="urn:microsoft.com/office/officeart/2008/layout/LinedList"/>
    <dgm:cxn modelId="{4C0083E0-79C3-4DC2-81DF-2EE8B6F6BD71}" type="presParOf" srcId="{B77203E9-25B0-473A-A4AF-98A422877879}" destId="{55D8B788-1820-450D-9A04-BC79EA501E37}" srcOrd="1" destOrd="0" presId="urn:microsoft.com/office/officeart/2008/layout/LinedList"/>
    <dgm:cxn modelId="{6B494641-75AE-4C91-882B-E22E10A65938}" type="presParOf" srcId="{6440EB28-435F-4A69-A2F2-3CF1761E185D}" destId="{3E2C05B3-C016-40DA-8C43-DBF0B067288D}" srcOrd="6" destOrd="0" presId="urn:microsoft.com/office/officeart/2008/layout/LinedList"/>
    <dgm:cxn modelId="{4E5CB68A-F2A0-4F55-9314-894B3980CBC2}" type="presParOf" srcId="{6440EB28-435F-4A69-A2F2-3CF1761E185D}" destId="{7C874665-135C-47FB-A60E-A224E39F3C6A}" srcOrd="7" destOrd="0" presId="urn:microsoft.com/office/officeart/2008/layout/LinedList"/>
    <dgm:cxn modelId="{3985BF88-E967-4AA6-80FA-F91E6BB7985E}" type="presParOf" srcId="{7C874665-135C-47FB-A60E-A224E39F3C6A}" destId="{8F745E58-00D0-4736-8D17-B6AF71E3DEF7}" srcOrd="0" destOrd="0" presId="urn:microsoft.com/office/officeart/2008/layout/LinedList"/>
    <dgm:cxn modelId="{09DCD898-F996-4390-9880-7F80F9258DE4}" type="presParOf" srcId="{7C874665-135C-47FB-A60E-A224E39F3C6A}" destId="{F651C66D-91C0-4967-B668-8B5C07A127DA}" srcOrd="1" destOrd="0" presId="urn:microsoft.com/office/officeart/2008/layout/LinedList"/>
    <dgm:cxn modelId="{9329F706-653A-403A-A9BC-E7B1A78BDA46}" type="presParOf" srcId="{6440EB28-435F-4A69-A2F2-3CF1761E185D}" destId="{A677E175-A641-4B50-B815-D9AAE93D1C66}" srcOrd="8" destOrd="0" presId="urn:microsoft.com/office/officeart/2008/layout/LinedList"/>
    <dgm:cxn modelId="{98519A09-E765-4FA1-996C-B2EE6F209ECC}" type="presParOf" srcId="{6440EB28-435F-4A69-A2F2-3CF1761E185D}" destId="{5BEA827A-4AFC-4256-8439-20F45C577518}" srcOrd="9" destOrd="0" presId="urn:microsoft.com/office/officeart/2008/layout/LinedList"/>
    <dgm:cxn modelId="{923E9ACA-78E5-4A12-9D56-EB65AD8D270C}" type="presParOf" srcId="{5BEA827A-4AFC-4256-8439-20F45C577518}" destId="{48C3CC92-A6D3-4008-BB64-FE73A6AE9C8D}" srcOrd="0" destOrd="0" presId="urn:microsoft.com/office/officeart/2008/layout/LinedList"/>
    <dgm:cxn modelId="{92683A43-A7A4-43CF-8E7B-EEB9F5A7753E}" type="presParOf" srcId="{5BEA827A-4AFC-4256-8439-20F45C577518}" destId="{F643723F-C11F-4BA7-9FFD-C6F5036759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56DEDA-83CF-4921-9511-B6D34F4EC88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CE423F3-DB7F-4D29-BC14-F1F4B6A7A7B4}">
      <dgm:prSet/>
      <dgm:spPr/>
      <dgm:t>
        <a:bodyPr/>
        <a:lstStyle/>
        <a:p>
          <a:r>
            <a:rPr kumimoji="1" lang="ja-JP" dirty="0"/>
            <a:t>機会の減少</a:t>
          </a:r>
          <a:endParaRPr lang="en-US" dirty="0"/>
        </a:p>
      </dgm:t>
    </dgm:pt>
    <dgm:pt modelId="{AFB90327-0E37-4AC6-AB1F-1A2D28BD675D}" type="parTrans" cxnId="{8012868E-6674-4E72-9767-77823BF33587}">
      <dgm:prSet/>
      <dgm:spPr/>
      <dgm:t>
        <a:bodyPr/>
        <a:lstStyle/>
        <a:p>
          <a:endParaRPr lang="en-US"/>
        </a:p>
      </dgm:t>
    </dgm:pt>
    <dgm:pt modelId="{6A64EF57-B452-4BBD-8776-C061BF5CABA5}" type="sibTrans" cxnId="{8012868E-6674-4E72-9767-77823BF33587}">
      <dgm:prSet/>
      <dgm:spPr/>
      <dgm:t>
        <a:bodyPr/>
        <a:lstStyle/>
        <a:p>
          <a:endParaRPr lang="en-US"/>
        </a:p>
      </dgm:t>
    </dgm:pt>
    <dgm:pt modelId="{3068A2FA-0C80-4D2E-8484-63361DB88ED8}">
      <dgm:prSet/>
      <dgm:spPr/>
      <dgm:t>
        <a:bodyPr/>
        <a:lstStyle/>
        <a:p>
          <a:r>
            <a:rPr kumimoji="1" lang="ja-JP" dirty="0"/>
            <a:t>働き方の変化</a:t>
          </a:r>
          <a:endParaRPr lang="en-US" dirty="0"/>
        </a:p>
      </dgm:t>
    </dgm:pt>
    <dgm:pt modelId="{A0406A41-1904-4F0B-A87E-8A32A6B6F469}" type="parTrans" cxnId="{E49D95B3-CBE8-4FC1-9238-9B3BF731A78D}">
      <dgm:prSet/>
      <dgm:spPr/>
      <dgm:t>
        <a:bodyPr/>
        <a:lstStyle/>
        <a:p>
          <a:endParaRPr lang="en-US"/>
        </a:p>
      </dgm:t>
    </dgm:pt>
    <dgm:pt modelId="{9B777161-2C81-4657-A7E4-5940E9F5AB71}" type="sibTrans" cxnId="{E49D95B3-CBE8-4FC1-9238-9B3BF731A78D}">
      <dgm:prSet/>
      <dgm:spPr/>
      <dgm:t>
        <a:bodyPr/>
        <a:lstStyle/>
        <a:p>
          <a:endParaRPr lang="en-US"/>
        </a:p>
      </dgm:t>
    </dgm:pt>
    <dgm:pt modelId="{E3E8A697-5561-4723-8F6A-02F72392F85C}">
      <dgm:prSet/>
      <dgm:spPr/>
      <dgm:t>
        <a:bodyPr/>
        <a:lstStyle/>
        <a:p>
          <a:r>
            <a:rPr kumimoji="1" lang="ja-JP" dirty="0"/>
            <a:t>契約への影響</a:t>
          </a:r>
          <a:endParaRPr lang="en-US" dirty="0"/>
        </a:p>
      </dgm:t>
    </dgm:pt>
    <dgm:pt modelId="{ED84203C-2F8F-46C5-BA51-2E2B1419A79E}" type="parTrans" cxnId="{3FC55CBD-C69C-4913-9F9F-79FC4A075CAA}">
      <dgm:prSet/>
      <dgm:spPr/>
      <dgm:t>
        <a:bodyPr/>
        <a:lstStyle/>
        <a:p>
          <a:endParaRPr lang="en-US"/>
        </a:p>
      </dgm:t>
    </dgm:pt>
    <dgm:pt modelId="{037D5081-782B-40A5-8450-257114DCE856}" type="sibTrans" cxnId="{3FC55CBD-C69C-4913-9F9F-79FC4A075CAA}">
      <dgm:prSet/>
      <dgm:spPr/>
      <dgm:t>
        <a:bodyPr/>
        <a:lstStyle/>
        <a:p>
          <a:endParaRPr lang="en-US"/>
        </a:p>
      </dgm:t>
    </dgm:pt>
    <dgm:pt modelId="{888E44BA-A885-471B-881C-17CD1446A8F5}">
      <dgm:prSet/>
      <dgm:spPr/>
      <dgm:t>
        <a:bodyPr/>
        <a:lstStyle/>
        <a:p>
          <a:r>
            <a:rPr kumimoji="1" lang="ja-JP" dirty="0"/>
            <a:t>生活の変化</a:t>
          </a:r>
          <a:endParaRPr lang="en-US" dirty="0"/>
        </a:p>
      </dgm:t>
    </dgm:pt>
    <dgm:pt modelId="{22BB45C1-474C-46F8-BB93-8C1A9034667D}" type="parTrans" cxnId="{A74A17FC-8E2C-457E-B5BC-E39986F6BD38}">
      <dgm:prSet/>
      <dgm:spPr/>
      <dgm:t>
        <a:bodyPr/>
        <a:lstStyle/>
        <a:p>
          <a:endParaRPr lang="en-US"/>
        </a:p>
      </dgm:t>
    </dgm:pt>
    <dgm:pt modelId="{463F43F4-7581-42CE-B664-833A4A00FBFA}" type="sibTrans" cxnId="{A74A17FC-8E2C-457E-B5BC-E39986F6BD38}">
      <dgm:prSet/>
      <dgm:spPr/>
      <dgm:t>
        <a:bodyPr/>
        <a:lstStyle/>
        <a:p>
          <a:endParaRPr lang="en-US"/>
        </a:p>
      </dgm:t>
    </dgm:pt>
    <dgm:pt modelId="{D9AFA776-8930-4D43-B0DF-17E62CA20B04}" type="pres">
      <dgm:prSet presAssocID="{D356DEDA-83CF-4921-9511-B6D34F4EC88C}" presName="linear" presStyleCnt="0">
        <dgm:presLayoutVars>
          <dgm:animLvl val="lvl"/>
          <dgm:resizeHandles val="exact"/>
        </dgm:presLayoutVars>
      </dgm:prSet>
      <dgm:spPr/>
    </dgm:pt>
    <dgm:pt modelId="{7C3FFE55-F4ED-4A89-A49A-63AAFA9F0AAB}" type="pres">
      <dgm:prSet presAssocID="{4CE423F3-DB7F-4D29-BC14-F1F4B6A7A7B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415BA04-4735-4A09-A989-6789E0DA6C5D}" type="pres">
      <dgm:prSet presAssocID="{6A64EF57-B452-4BBD-8776-C061BF5CABA5}" presName="spacer" presStyleCnt="0"/>
      <dgm:spPr/>
    </dgm:pt>
    <dgm:pt modelId="{6C03BAB7-FD1C-4BA4-A8FB-86E44DF98008}" type="pres">
      <dgm:prSet presAssocID="{3068A2FA-0C80-4D2E-8484-63361DB88ED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42AA83B-7C0C-4449-B7F0-EE11A855B588}" type="pres">
      <dgm:prSet presAssocID="{9B777161-2C81-4657-A7E4-5940E9F5AB71}" presName="spacer" presStyleCnt="0"/>
      <dgm:spPr/>
    </dgm:pt>
    <dgm:pt modelId="{40ED47B5-D872-44E0-BE25-B6A3B0FE7CB6}" type="pres">
      <dgm:prSet presAssocID="{E3E8A697-5561-4723-8F6A-02F72392F8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1485920-F8FA-4356-96D5-1BEB97F7FAD2}" type="pres">
      <dgm:prSet presAssocID="{037D5081-782B-40A5-8450-257114DCE856}" presName="spacer" presStyleCnt="0"/>
      <dgm:spPr/>
    </dgm:pt>
    <dgm:pt modelId="{0DFBDBFC-56EC-40AE-8E32-9BB029A75D40}" type="pres">
      <dgm:prSet presAssocID="{888E44BA-A885-471B-881C-17CD1446A8F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705EA1D-4F3D-4D66-BCCC-E28312BB8CBE}" type="presOf" srcId="{4CE423F3-DB7F-4D29-BC14-F1F4B6A7A7B4}" destId="{7C3FFE55-F4ED-4A89-A49A-63AAFA9F0AAB}" srcOrd="0" destOrd="0" presId="urn:microsoft.com/office/officeart/2005/8/layout/vList2"/>
    <dgm:cxn modelId="{53210D65-7BC0-4BA8-ADDD-A9D854F197F7}" type="presOf" srcId="{3068A2FA-0C80-4D2E-8484-63361DB88ED8}" destId="{6C03BAB7-FD1C-4BA4-A8FB-86E44DF98008}" srcOrd="0" destOrd="0" presId="urn:microsoft.com/office/officeart/2005/8/layout/vList2"/>
    <dgm:cxn modelId="{EC61708A-C317-4936-BCB5-72D502639A56}" type="presOf" srcId="{D356DEDA-83CF-4921-9511-B6D34F4EC88C}" destId="{D9AFA776-8930-4D43-B0DF-17E62CA20B04}" srcOrd="0" destOrd="0" presId="urn:microsoft.com/office/officeart/2005/8/layout/vList2"/>
    <dgm:cxn modelId="{8012868E-6674-4E72-9767-77823BF33587}" srcId="{D356DEDA-83CF-4921-9511-B6D34F4EC88C}" destId="{4CE423F3-DB7F-4D29-BC14-F1F4B6A7A7B4}" srcOrd="0" destOrd="0" parTransId="{AFB90327-0E37-4AC6-AB1F-1A2D28BD675D}" sibTransId="{6A64EF57-B452-4BBD-8776-C061BF5CABA5}"/>
    <dgm:cxn modelId="{E49D95B3-CBE8-4FC1-9238-9B3BF731A78D}" srcId="{D356DEDA-83CF-4921-9511-B6D34F4EC88C}" destId="{3068A2FA-0C80-4D2E-8484-63361DB88ED8}" srcOrd="1" destOrd="0" parTransId="{A0406A41-1904-4F0B-A87E-8A32A6B6F469}" sibTransId="{9B777161-2C81-4657-A7E4-5940E9F5AB71}"/>
    <dgm:cxn modelId="{3FC55CBD-C69C-4913-9F9F-79FC4A075CAA}" srcId="{D356DEDA-83CF-4921-9511-B6D34F4EC88C}" destId="{E3E8A697-5561-4723-8F6A-02F72392F85C}" srcOrd="2" destOrd="0" parTransId="{ED84203C-2F8F-46C5-BA51-2E2B1419A79E}" sibTransId="{037D5081-782B-40A5-8450-257114DCE856}"/>
    <dgm:cxn modelId="{C46487C4-1277-4E22-B6C5-98B5B2FB9478}" type="presOf" srcId="{888E44BA-A885-471B-881C-17CD1446A8F5}" destId="{0DFBDBFC-56EC-40AE-8E32-9BB029A75D40}" srcOrd="0" destOrd="0" presId="urn:microsoft.com/office/officeart/2005/8/layout/vList2"/>
    <dgm:cxn modelId="{79DC16DB-7E14-45C4-A84C-7CDD59B0A749}" type="presOf" srcId="{E3E8A697-5561-4723-8F6A-02F72392F85C}" destId="{40ED47B5-D872-44E0-BE25-B6A3B0FE7CB6}" srcOrd="0" destOrd="0" presId="urn:microsoft.com/office/officeart/2005/8/layout/vList2"/>
    <dgm:cxn modelId="{A74A17FC-8E2C-457E-B5BC-E39986F6BD38}" srcId="{D356DEDA-83CF-4921-9511-B6D34F4EC88C}" destId="{888E44BA-A885-471B-881C-17CD1446A8F5}" srcOrd="3" destOrd="0" parTransId="{22BB45C1-474C-46F8-BB93-8C1A9034667D}" sibTransId="{463F43F4-7581-42CE-B664-833A4A00FBFA}"/>
    <dgm:cxn modelId="{313178B9-E952-4B0D-A7DB-7B9AA71BFA1D}" type="presParOf" srcId="{D9AFA776-8930-4D43-B0DF-17E62CA20B04}" destId="{7C3FFE55-F4ED-4A89-A49A-63AAFA9F0AAB}" srcOrd="0" destOrd="0" presId="urn:microsoft.com/office/officeart/2005/8/layout/vList2"/>
    <dgm:cxn modelId="{C72C227E-EC20-4544-A82A-474E1BC8F343}" type="presParOf" srcId="{D9AFA776-8930-4D43-B0DF-17E62CA20B04}" destId="{3415BA04-4735-4A09-A989-6789E0DA6C5D}" srcOrd="1" destOrd="0" presId="urn:microsoft.com/office/officeart/2005/8/layout/vList2"/>
    <dgm:cxn modelId="{253A52D1-618F-4F08-A7B3-B32181177C79}" type="presParOf" srcId="{D9AFA776-8930-4D43-B0DF-17E62CA20B04}" destId="{6C03BAB7-FD1C-4BA4-A8FB-86E44DF98008}" srcOrd="2" destOrd="0" presId="urn:microsoft.com/office/officeart/2005/8/layout/vList2"/>
    <dgm:cxn modelId="{B65DE2B8-F3A5-4DF1-8752-D324BD136C9F}" type="presParOf" srcId="{D9AFA776-8930-4D43-B0DF-17E62CA20B04}" destId="{742AA83B-7C0C-4449-B7F0-EE11A855B588}" srcOrd="3" destOrd="0" presId="urn:microsoft.com/office/officeart/2005/8/layout/vList2"/>
    <dgm:cxn modelId="{B2698C26-ABD6-41F5-AE61-6A340DA63101}" type="presParOf" srcId="{D9AFA776-8930-4D43-B0DF-17E62CA20B04}" destId="{40ED47B5-D872-44E0-BE25-B6A3B0FE7CB6}" srcOrd="4" destOrd="0" presId="urn:microsoft.com/office/officeart/2005/8/layout/vList2"/>
    <dgm:cxn modelId="{875C8662-FD30-47C4-AE6E-161F5572059A}" type="presParOf" srcId="{D9AFA776-8930-4D43-B0DF-17E62CA20B04}" destId="{A1485920-F8FA-4356-96D5-1BEB97F7FAD2}" srcOrd="5" destOrd="0" presId="urn:microsoft.com/office/officeart/2005/8/layout/vList2"/>
    <dgm:cxn modelId="{7C2C03EB-A023-4D66-8F50-DCA9E00B2982}" type="presParOf" srcId="{D9AFA776-8930-4D43-B0DF-17E62CA20B04}" destId="{0DFBDBFC-56EC-40AE-8E32-9BB029A75D4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3487A1-19A4-4D1F-9105-950B8CA7377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1C4F02-9318-435E-A131-65C003CD6049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新型コロナウイルスの影響による相談の</a:t>
          </a:r>
          <a:r>
            <a:rPr kumimoji="1" lang="ja-JP" altLang="en-US">
              <a:solidFill>
                <a:schemeClr val="bg1">
                  <a:lumMod val="65000"/>
                </a:schemeClr>
              </a:solidFill>
            </a:rPr>
            <a:t>傾向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B451F227-C427-40B9-999D-D36FDBC8E51B}" type="parTrans" cxnId="{1BFBCE06-5490-4A5A-A966-3F6AE0AB1D97}">
      <dgm:prSet/>
      <dgm:spPr/>
      <dgm:t>
        <a:bodyPr/>
        <a:lstStyle/>
        <a:p>
          <a:endParaRPr lang="en-US"/>
        </a:p>
      </dgm:t>
    </dgm:pt>
    <dgm:pt modelId="{BA429459-0578-460C-ABFB-2D15B53996C9}" type="sibTrans" cxnId="{1BFBCE06-5490-4A5A-A966-3F6AE0AB1D97}">
      <dgm:prSet/>
      <dgm:spPr/>
      <dgm:t>
        <a:bodyPr/>
        <a:lstStyle/>
        <a:p>
          <a:endParaRPr lang="en-US"/>
        </a:p>
      </dgm:t>
    </dgm:pt>
    <dgm:pt modelId="{E4D9CB37-4B30-4A0F-99B7-F51316FB70E2}">
      <dgm:prSet/>
      <dgm:spPr/>
      <dgm:t>
        <a:bodyPr/>
        <a:lstStyle/>
        <a:p>
          <a:r>
            <a:rPr kumimoji="1" lang="en-US" dirty="0"/>
            <a:t>With</a:t>
          </a:r>
          <a:r>
            <a:rPr kumimoji="1" lang="ja-JP" dirty="0"/>
            <a:t>コロナの時代における働き方の変化</a:t>
          </a:r>
          <a:endParaRPr lang="en-US" dirty="0"/>
        </a:p>
      </dgm:t>
    </dgm:pt>
    <dgm:pt modelId="{210149F6-4C47-4F19-8AA0-D5EFBAF2EB5B}" type="parTrans" cxnId="{3FCDEE48-9BC5-45A8-A2BF-98E4C9DC55BD}">
      <dgm:prSet/>
      <dgm:spPr/>
      <dgm:t>
        <a:bodyPr/>
        <a:lstStyle/>
        <a:p>
          <a:endParaRPr lang="en-US"/>
        </a:p>
      </dgm:t>
    </dgm:pt>
    <dgm:pt modelId="{8885EBBB-0E81-4F34-A126-667D5B1BE313}" type="sibTrans" cxnId="{3FCDEE48-9BC5-45A8-A2BF-98E4C9DC55BD}">
      <dgm:prSet/>
      <dgm:spPr/>
      <dgm:t>
        <a:bodyPr/>
        <a:lstStyle/>
        <a:p>
          <a:endParaRPr lang="en-US"/>
        </a:p>
      </dgm:t>
    </dgm:pt>
    <dgm:pt modelId="{0B885F1A-4AB0-42D9-9E37-AB8D093E7C23}">
      <dgm:prSet/>
      <dgm:spPr/>
      <dgm:t>
        <a:bodyPr/>
        <a:lstStyle/>
        <a:p>
          <a:r>
            <a:rPr kumimoji="1" lang="ja-JP" dirty="0">
              <a:solidFill>
                <a:schemeClr val="bg1">
                  <a:lumMod val="65000"/>
                </a:schemeClr>
              </a:solidFill>
            </a:rPr>
            <a:t>雇用のポイント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7344E12B-173C-4953-9483-935106EEE2E0}" type="parTrans" cxnId="{243D3894-18A3-46F2-A8CA-55E1FCF3BECE}">
      <dgm:prSet/>
      <dgm:spPr/>
      <dgm:t>
        <a:bodyPr/>
        <a:lstStyle/>
        <a:p>
          <a:endParaRPr lang="en-US"/>
        </a:p>
      </dgm:t>
    </dgm:pt>
    <dgm:pt modelId="{C89746FC-282F-4513-B4E6-75269D34E9DD}" type="sibTrans" cxnId="{243D3894-18A3-46F2-A8CA-55E1FCF3BECE}">
      <dgm:prSet/>
      <dgm:spPr/>
      <dgm:t>
        <a:bodyPr/>
        <a:lstStyle/>
        <a:p>
          <a:endParaRPr lang="en-US"/>
        </a:p>
      </dgm:t>
    </dgm:pt>
    <dgm:pt modelId="{F97A632D-EDE8-467B-B587-096702D32A31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1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57F5CA5F-5B08-4064-A535-1BC8DD969D3B}" type="parTrans" cxnId="{DDA00C52-470D-4DCB-9D38-97719EEF90D7}">
      <dgm:prSet/>
      <dgm:spPr/>
      <dgm:t>
        <a:bodyPr/>
        <a:lstStyle/>
        <a:p>
          <a:endParaRPr lang="en-US"/>
        </a:p>
      </dgm:t>
    </dgm:pt>
    <dgm:pt modelId="{0EC74B3D-A1FB-496B-8711-1588F521BCEA}" type="sibTrans" cxnId="{DDA00C52-470D-4DCB-9D38-97719EEF90D7}">
      <dgm:prSet/>
      <dgm:spPr/>
      <dgm:t>
        <a:bodyPr/>
        <a:lstStyle/>
        <a:p>
          <a:endParaRPr lang="en-US"/>
        </a:p>
      </dgm:t>
    </dgm:pt>
    <dgm:pt modelId="{25E8EE09-96CE-4593-9B16-0FA54590DC26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2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43354017-7161-4FF1-AEC0-FD96A2953DB9}" type="parTrans" cxnId="{FE1536ED-A441-476C-89A8-ACA7A6BC33BB}">
      <dgm:prSet/>
      <dgm:spPr/>
      <dgm:t>
        <a:bodyPr/>
        <a:lstStyle/>
        <a:p>
          <a:endParaRPr lang="en-US"/>
        </a:p>
      </dgm:t>
    </dgm:pt>
    <dgm:pt modelId="{1A408F9D-4942-4547-B692-FC9A86087D28}" type="sibTrans" cxnId="{FE1536ED-A441-476C-89A8-ACA7A6BC33BB}">
      <dgm:prSet/>
      <dgm:spPr/>
      <dgm:t>
        <a:bodyPr/>
        <a:lstStyle/>
        <a:p>
          <a:endParaRPr lang="en-US"/>
        </a:p>
      </dgm:t>
    </dgm:pt>
    <dgm:pt modelId="{6440EB28-435F-4A69-A2F2-3CF1761E185D}" type="pres">
      <dgm:prSet presAssocID="{DD3487A1-19A4-4D1F-9105-950B8CA73770}" presName="vert0" presStyleCnt="0">
        <dgm:presLayoutVars>
          <dgm:dir/>
          <dgm:animOne val="branch"/>
          <dgm:animLvl val="lvl"/>
        </dgm:presLayoutVars>
      </dgm:prSet>
      <dgm:spPr/>
    </dgm:pt>
    <dgm:pt modelId="{8512CC41-E2D9-41CF-9CEB-878F632CDCA7}" type="pres">
      <dgm:prSet presAssocID="{EF1C4F02-9318-435E-A131-65C003CD6049}" presName="thickLine" presStyleLbl="alignNode1" presStyleIdx="0" presStyleCnt="5"/>
      <dgm:spPr/>
    </dgm:pt>
    <dgm:pt modelId="{C73F18CC-77EE-45BE-A0EF-99AC7BF4CA1C}" type="pres">
      <dgm:prSet presAssocID="{EF1C4F02-9318-435E-A131-65C003CD6049}" presName="horz1" presStyleCnt="0"/>
      <dgm:spPr/>
    </dgm:pt>
    <dgm:pt modelId="{98926BB0-785E-4426-A0D0-95155A1BA064}" type="pres">
      <dgm:prSet presAssocID="{EF1C4F02-9318-435E-A131-65C003CD6049}" presName="tx1" presStyleLbl="revTx" presStyleIdx="0" presStyleCnt="5"/>
      <dgm:spPr/>
    </dgm:pt>
    <dgm:pt modelId="{AC8E0FEF-B10C-45DA-B4DD-EFE27ECD25C3}" type="pres">
      <dgm:prSet presAssocID="{EF1C4F02-9318-435E-A131-65C003CD6049}" presName="vert1" presStyleCnt="0"/>
      <dgm:spPr/>
    </dgm:pt>
    <dgm:pt modelId="{590F34FE-26DB-4B10-8103-9B470EACFCD2}" type="pres">
      <dgm:prSet presAssocID="{E4D9CB37-4B30-4A0F-99B7-F51316FB70E2}" presName="thickLine" presStyleLbl="alignNode1" presStyleIdx="1" presStyleCnt="5"/>
      <dgm:spPr/>
    </dgm:pt>
    <dgm:pt modelId="{09A10ABC-F7E0-4F98-8F00-4763A5B1ECFD}" type="pres">
      <dgm:prSet presAssocID="{E4D9CB37-4B30-4A0F-99B7-F51316FB70E2}" presName="horz1" presStyleCnt="0"/>
      <dgm:spPr/>
    </dgm:pt>
    <dgm:pt modelId="{E79C5C44-262C-417C-A59F-C7D95907C2A3}" type="pres">
      <dgm:prSet presAssocID="{E4D9CB37-4B30-4A0F-99B7-F51316FB70E2}" presName="tx1" presStyleLbl="revTx" presStyleIdx="1" presStyleCnt="5"/>
      <dgm:spPr/>
    </dgm:pt>
    <dgm:pt modelId="{00573BF0-F26E-4C98-BF95-6C53688E9CAA}" type="pres">
      <dgm:prSet presAssocID="{E4D9CB37-4B30-4A0F-99B7-F51316FB70E2}" presName="vert1" presStyleCnt="0"/>
      <dgm:spPr/>
    </dgm:pt>
    <dgm:pt modelId="{8DD4993B-24F1-450E-8849-4413CFCE6B1A}" type="pres">
      <dgm:prSet presAssocID="{0B885F1A-4AB0-42D9-9E37-AB8D093E7C23}" presName="thickLine" presStyleLbl="alignNode1" presStyleIdx="2" presStyleCnt="5"/>
      <dgm:spPr/>
    </dgm:pt>
    <dgm:pt modelId="{B77203E9-25B0-473A-A4AF-98A422877879}" type="pres">
      <dgm:prSet presAssocID="{0B885F1A-4AB0-42D9-9E37-AB8D093E7C23}" presName="horz1" presStyleCnt="0"/>
      <dgm:spPr/>
    </dgm:pt>
    <dgm:pt modelId="{C78B020A-8FD8-4C25-B385-552C0809E180}" type="pres">
      <dgm:prSet presAssocID="{0B885F1A-4AB0-42D9-9E37-AB8D093E7C23}" presName="tx1" presStyleLbl="revTx" presStyleIdx="2" presStyleCnt="5"/>
      <dgm:spPr/>
    </dgm:pt>
    <dgm:pt modelId="{55D8B788-1820-450D-9A04-BC79EA501E37}" type="pres">
      <dgm:prSet presAssocID="{0B885F1A-4AB0-42D9-9E37-AB8D093E7C23}" presName="vert1" presStyleCnt="0"/>
      <dgm:spPr/>
    </dgm:pt>
    <dgm:pt modelId="{3E2C05B3-C016-40DA-8C43-DBF0B067288D}" type="pres">
      <dgm:prSet presAssocID="{F97A632D-EDE8-467B-B587-096702D32A31}" presName="thickLine" presStyleLbl="alignNode1" presStyleIdx="3" presStyleCnt="5"/>
      <dgm:spPr/>
    </dgm:pt>
    <dgm:pt modelId="{7C874665-135C-47FB-A60E-A224E39F3C6A}" type="pres">
      <dgm:prSet presAssocID="{F97A632D-EDE8-467B-B587-096702D32A31}" presName="horz1" presStyleCnt="0"/>
      <dgm:spPr/>
    </dgm:pt>
    <dgm:pt modelId="{8F745E58-00D0-4736-8D17-B6AF71E3DEF7}" type="pres">
      <dgm:prSet presAssocID="{F97A632D-EDE8-467B-B587-096702D32A31}" presName="tx1" presStyleLbl="revTx" presStyleIdx="3" presStyleCnt="5"/>
      <dgm:spPr/>
    </dgm:pt>
    <dgm:pt modelId="{F651C66D-91C0-4967-B668-8B5C07A127DA}" type="pres">
      <dgm:prSet presAssocID="{F97A632D-EDE8-467B-B587-096702D32A31}" presName="vert1" presStyleCnt="0"/>
      <dgm:spPr/>
    </dgm:pt>
    <dgm:pt modelId="{A677E175-A641-4B50-B815-D9AAE93D1C66}" type="pres">
      <dgm:prSet presAssocID="{25E8EE09-96CE-4593-9B16-0FA54590DC26}" presName="thickLine" presStyleLbl="alignNode1" presStyleIdx="4" presStyleCnt="5"/>
      <dgm:spPr/>
    </dgm:pt>
    <dgm:pt modelId="{5BEA827A-4AFC-4256-8439-20F45C577518}" type="pres">
      <dgm:prSet presAssocID="{25E8EE09-96CE-4593-9B16-0FA54590DC26}" presName="horz1" presStyleCnt="0"/>
      <dgm:spPr/>
    </dgm:pt>
    <dgm:pt modelId="{48C3CC92-A6D3-4008-BB64-FE73A6AE9C8D}" type="pres">
      <dgm:prSet presAssocID="{25E8EE09-96CE-4593-9B16-0FA54590DC26}" presName="tx1" presStyleLbl="revTx" presStyleIdx="4" presStyleCnt="5"/>
      <dgm:spPr/>
    </dgm:pt>
    <dgm:pt modelId="{F643723F-C11F-4BA7-9FFD-C6F503675990}" type="pres">
      <dgm:prSet presAssocID="{25E8EE09-96CE-4593-9B16-0FA54590DC26}" presName="vert1" presStyleCnt="0"/>
      <dgm:spPr/>
    </dgm:pt>
  </dgm:ptLst>
  <dgm:cxnLst>
    <dgm:cxn modelId="{1BFBCE06-5490-4A5A-A966-3F6AE0AB1D97}" srcId="{DD3487A1-19A4-4D1F-9105-950B8CA73770}" destId="{EF1C4F02-9318-435E-A131-65C003CD6049}" srcOrd="0" destOrd="0" parTransId="{B451F227-C427-40B9-999D-D36FDBC8E51B}" sibTransId="{BA429459-0578-460C-ABFB-2D15B53996C9}"/>
    <dgm:cxn modelId="{8A695725-237D-410C-8FD5-E11EDD852A8F}" type="presOf" srcId="{F97A632D-EDE8-467B-B587-096702D32A31}" destId="{8F745E58-00D0-4736-8D17-B6AF71E3DEF7}" srcOrd="0" destOrd="0" presId="urn:microsoft.com/office/officeart/2008/layout/LinedList"/>
    <dgm:cxn modelId="{B3C9A93F-8970-4590-94BB-3AB809B50E53}" type="presOf" srcId="{E4D9CB37-4B30-4A0F-99B7-F51316FB70E2}" destId="{E79C5C44-262C-417C-A59F-C7D95907C2A3}" srcOrd="0" destOrd="0" presId="urn:microsoft.com/office/officeart/2008/layout/LinedList"/>
    <dgm:cxn modelId="{5A06D560-3C45-45CB-BAE6-85A6DE81C40C}" type="presOf" srcId="{0B885F1A-4AB0-42D9-9E37-AB8D093E7C23}" destId="{C78B020A-8FD8-4C25-B385-552C0809E180}" srcOrd="0" destOrd="0" presId="urn:microsoft.com/office/officeart/2008/layout/LinedList"/>
    <dgm:cxn modelId="{3FCDEE48-9BC5-45A8-A2BF-98E4C9DC55BD}" srcId="{DD3487A1-19A4-4D1F-9105-950B8CA73770}" destId="{E4D9CB37-4B30-4A0F-99B7-F51316FB70E2}" srcOrd="1" destOrd="0" parTransId="{210149F6-4C47-4F19-8AA0-D5EFBAF2EB5B}" sibTransId="{8885EBBB-0E81-4F34-A126-667D5B1BE313}"/>
    <dgm:cxn modelId="{11628E49-872A-49BC-B34A-ADD04C5F32E7}" type="presOf" srcId="{DD3487A1-19A4-4D1F-9105-950B8CA73770}" destId="{6440EB28-435F-4A69-A2F2-3CF1761E185D}" srcOrd="0" destOrd="0" presId="urn:microsoft.com/office/officeart/2008/layout/LinedList"/>
    <dgm:cxn modelId="{DDA00C52-470D-4DCB-9D38-97719EEF90D7}" srcId="{DD3487A1-19A4-4D1F-9105-950B8CA73770}" destId="{F97A632D-EDE8-467B-B587-096702D32A31}" srcOrd="3" destOrd="0" parTransId="{57F5CA5F-5B08-4064-A535-1BC8DD969D3B}" sibTransId="{0EC74B3D-A1FB-496B-8711-1588F521BCEA}"/>
    <dgm:cxn modelId="{AF10FE7A-3E5B-4D2E-915A-50A62F290548}" type="presOf" srcId="{25E8EE09-96CE-4593-9B16-0FA54590DC26}" destId="{48C3CC92-A6D3-4008-BB64-FE73A6AE9C8D}" srcOrd="0" destOrd="0" presId="urn:microsoft.com/office/officeart/2008/layout/LinedList"/>
    <dgm:cxn modelId="{243D3894-18A3-46F2-A8CA-55E1FCF3BECE}" srcId="{DD3487A1-19A4-4D1F-9105-950B8CA73770}" destId="{0B885F1A-4AB0-42D9-9E37-AB8D093E7C23}" srcOrd="2" destOrd="0" parTransId="{7344E12B-173C-4953-9483-935106EEE2E0}" sibTransId="{C89746FC-282F-4513-B4E6-75269D34E9DD}"/>
    <dgm:cxn modelId="{5F7B3597-BE0E-49E7-B9F1-68F3224DCE5A}" type="presOf" srcId="{EF1C4F02-9318-435E-A131-65C003CD6049}" destId="{98926BB0-785E-4426-A0D0-95155A1BA064}" srcOrd="0" destOrd="0" presId="urn:microsoft.com/office/officeart/2008/layout/LinedList"/>
    <dgm:cxn modelId="{FE1536ED-A441-476C-89A8-ACA7A6BC33BB}" srcId="{DD3487A1-19A4-4D1F-9105-950B8CA73770}" destId="{25E8EE09-96CE-4593-9B16-0FA54590DC26}" srcOrd="4" destOrd="0" parTransId="{43354017-7161-4FF1-AEC0-FD96A2953DB9}" sibTransId="{1A408F9D-4942-4547-B692-FC9A86087D28}"/>
    <dgm:cxn modelId="{145E3E62-FF13-4C13-AA55-D834977D8156}" type="presParOf" srcId="{6440EB28-435F-4A69-A2F2-3CF1761E185D}" destId="{8512CC41-E2D9-41CF-9CEB-878F632CDCA7}" srcOrd="0" destOrd="0" presId="urn:microsoft.com/office/officeart/2008/layout/LinedList"/>
    <dgm:cxn modelId="{2579AF12-F416-4D03-B555-5D9544EFADD1}" type="presParOf" srcId="{6440EB28-435F-4A69-A2F2-3CF1761E185D}" destId="{C73F18CC-77EE-45BE-A0EF-99AC7BF4CA1C}" srcOrd="1" destOrd="0" presId="urn:microsoft.com/office/officeart/2008/layout/LinedList"/>
    <dgm:cxn modelId="{6BE02C16-9D8C-4C7B-AE30-A916584940B4}" type="presParOf" srcId="{C73F18CC-77EE-45BE-A0EF-99AC7BF4CA1C}" destId="{98926BB0-785E-4426-A0D0-95155A1BA064}" srcOrd="0" destOrd="0" presId="urn:microsoft.com/office/officeart/2008/layout/LinedList"/>
    <dgm:cxn modelId="{A7F89299-D2B3-4D57-AE86-4948DDEAA803}" type="presParOf" srcId="{C73F18CC-77EE-45BE-A0EF-99AC7BF4CA1C}" destId="{AC8E0FEF-B10C-45DA-B4DD-EFE27ECD25C3}" srcOrd="1" destOrd="0" presId="urn:microsoft.com/office/officeart/2008/layout/LinedList"/>
    <dgm:cxn modelId="{44C14E6C-1EB7-4F77-A5C5-694745185EC4}" type="presParOf" srcId="{6440EB28-435F-4A69-A2F2-3CF1761E185D}" destId="{590F34FE-26DB-4B10-8103-9B470EACFCD2}" srcOrd="2" destOrd="0" presId="urn:microsoft.com/office/officeart/2008/layout/LinedList"/>
    <dgm:cxn modelId="{6F7935BE-110C-4865-8637-0AD37805DD6A}" type="presParOf" srcId="{6440EB28-435F-4A69-A2F2-3CF1761E185D}" destId="{09A10ABC-F7E0-4F98-8F00-4763A5B1ECFD}" srcOrd="3" destOrd="0" presId="urn:microsoft.com/office/officeart/2008/layout/LinedList"/>
    <dgm:cxn modelId="{966DD5B1-27D9-410F-B126-F5741CB831ED}" type="presParOf" srcId="{09A10ABC-F7E0-4F98-8F00-4763A5B1ECFD}" destId="{E79C5C44-262C-417C-A59F-C7D95907C2A3}" srcOrd="0" destOrd="0" presId="urn:microsoft.com/office/officeart/2008/layout/LinedList"/>
    <dgm:cxn modelId="{0C588A0C-FF7E-4195-BF5D-C3FC960DD1AA}" type="presParOf" srcId="{09A10ABC-F7E0-4F98-8F00-4763A5B1ECFD}" destId="{00573BF0-F26E-4C98-BF95-6C53688E9CAA}" srcOrd="1" destOrd="0" presId="urn:microsoft.com/office/officeart/2008/layout/LinedList"/>
    <dgm:cxn modelId="{18C8283B-B347-4B37-9BC4-99D8B9EAE05D}" type="presParOf" srcId="{6440EB28-435F-4A69-A2F2-3CF1761E185D}" destId="{8DD4993B-24F1-450E-8849-4413CFCE6B1A}" srcOrd="4" destOrd="0" presId="urn:microsoft.com/office/officeart/2008/layout/LinedList"/>
    <dgm:cxn modelId="{EDC2348F-89CA-4E15-8459-008F48FABABD}" type="presParOf" srcId="{6440EB28-435F-4A69-A2F2-3CF1761E185D}" destId="{B77203E9-25B0-473A-A4AF-98A422877879}" srcOrd="5" destOrd="0" presId="urn:microsoft.com/office/officeart/2008/layout/LinedList"/>
    <dgm:cxn modelId="{F66F83C3-7EBA-4195-BAEE-CDC95E1F49C3}" type="presParOf" srcId="{B77203E9-25B0-473A-A4AF-98A422877879}" destId="{C78B020A-8FD8-4C25-B385-552C0809E180}" srcOrd="0" destOrd="0" presId="urn:microsoft.com/office/officeart/2008/layout/LinedList"/>
    <dgm:cxn modelId="{4C0083E0-79C3-4DC2-81DF-2EE8B6F6BD71}" type="presParOf" srcId="{B77203E9-25B0-473A-A4AF-98A422877879}" destId="{55D8B788-1820-450D-9A04-BC79EA501E37}" srcOrd="1" destOrd="0" presId="urn:microsoft.com/office/officeart/2008/layout/LinedList"/>
    <dgm:cxn modelId="{6B494641-75AE-4C91-882B-E22E10A65938}" type="presParOf" srcId="{6440EB28-435F-4A69-A2F2-3CF1761E185D}" destId="{3E2C05B3-C016-40DA-8C43-DBF0B067288D}" srcOrd="6" destOrd="0" presId="urn:microsoft.com/office/officeart/2008/layout/LinedList"/>
    <dgm:cxn modelId="{4E5CB68A-F2A0-4F55-9314-894B3980CBC2}" type="presParOf" srcId="{6440EB28-435F-4A69-A2F2-3CF1761E185D}" destId="{7C874665-135C-47FB-A60E-A224E39F3C6A}" srcOrd="7" destOrd="0" presId="urn:microsoft.com/office/officeart/2008/layout/LinedList"/>
    <dgm:cxn modelId="{3985BF88-E967-4AA6-80FA-F91E6BB7985E}" type="presParOf" srcId="{7C874665-135C-47FB-A60E-A224E39F3C6A}" destId="{8F745E58-00D0-4736-8D17-B6AF71E3DEF7}" srcOrd="0" destOrd="0" presId="urn:microsoft.com/office/officeart/2008/layout/LinedList"/>
    <dgm:cxn modelId="{09DCD898-F996-4390-9880-7F80F9258DE4}" type="presParOf" srcId="{7C874665-135C-47FB-A60E-A224E39F3C6A}" destId="{F651C66D-91C0-4967-B668-8B5C07A127DA}" srcOrd="1" destOrd="0" presId="urn:microsoft.com/office/officeart/2008/layout/LinedList"/>
    <dgm:cxn modelId="{9329F706-653A-403A-A9BC-E7B1A78BDA46}" type="presParOf" srcId="{6440EB28-435F-4A69-A2F2-3CF1761E185D}" destId="{A677E175-A641-4B50-B815-D9AAE93D1C66}" srcOrd="8" destOrd="0" presId="urn:microsoft.com/office/officeart/2008/layout/LinedList"/>
    <dgm:cxn modelId="{98519A09-E765-4FA1-996C-B2EE6F209ECC}" type="presParOf" srcId="{6440EB28-435F-4A69-A2F2-3CF1761E185D}" destId="{5BEA827A-4AFC-4256-8439-20F45C577518}" srcOrd="9" destOrd="0" presId="urn:microsoft.com/office/officeart/2008/layout/LinedList"/>
    <dgm:cxn modelId="{923E9ACA-78E5-4A12-9D56-EB65AD8D270C}" type="presParOf" srcId="{5BEA827A-4AFC-4256-8439-20F45C577518}" destId="{48C3CC92-A6D3-4008-BB64-FE73A6AE9C8D}" srcOrd="0" destOrd="0" presId="urn:microsoft.com/office/officeart/2008/layout/LinedList"/>
    <dgm:cxn modelId="{92683A43-A7A4-43CF-8E7B-EEB9F5A7753E}" type="presParOf" srcId="{5BEA827A-4AFC-4256-8439-20F45C577518}" destId="{F643723F-C11F-4BA7-9FFD-C6F5036759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14E4B-BB97-4A59-B342-0C7B55F52D3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1D6825-92E5-4309-85D5-67C7CC3DB98C}">
      <dgm:prSet custT="1"/>
      <dgm:spPr/>
      <dgm:t>
        <a:bodyPr/>
        <a:lstStyle/>
        <a:p>
          <a:r>
            <a:rPr lang="en-US" sz="3200" dirty="0" err="1"/>
            <a:t>働く場所の変化</a:t>
          </a:r>
          <a:endParaRPr lang="en-US" sz="3200" dirty="0"/>
        </a:p>
      </dgm:t>
    </dgm:pt>
    <dgm:pt modelId="{E83F2ABB-33D7-4E8D-9874-E6DC707CA4F6}" type="parTrans" cxnId="{A8BEA628-5146-4E02-A514-0C1A2EE2477F}">
      <dgm:prSet/>
      <dgm:spPr/>
      <dgm:t>
        <a:bodyPr/>
        <a:lstStyle/>
        <a:p>
          <a:endParaRPr lang="en-US"/>
        </a:p>
      </dgm:t>
    </dgm:pt>
    <dgm:pt modelId="{C687310C-61B2-4A69-94B6-665E7ADBF2E0}" type="sibTrans" cxnId="{A8BEA628-5146-4E02-A514-0C1A2EE2477F}">
      <dgm:prSet/>
      <dgm:spPr/>
      <dgm:t>
        <a:bodyPr/>
        <a:lstStyle/>
        <a:p>
          <a:endParaRPr lang="en-US"/>
        </a:p>
      </dgm:t>
    </dgm:pt>
    <dgm:pt modelId="{97727933-F31A-4F42-B1E9-76BD3F592248}">
      <dgm:prSet custT="1"/>
      <dgm:spPr/>
      <dgm:t>
        <a:bodyPr/>
        <a:lstStyle/>
        <a:p>
          <a:r>
            <a:rPr kumimoji="1" lang="ja-JP" sz="3600"/>
            <a:t>働く時間の</a:t>
          </a:r>
          <a:endParaRPr kumimoji="1" lang="en-US" altLang="ja-JP" sz="3600" dirty="0"/>
        </a:p>
        <a:p>
          <a:r>
            <a:rPr kumimoji="1" lang="ja-JP" sz="3600"/>
            <a:t>変化</a:t>
          </a:r>
          <a:endParaRPr kumimoji="1" lang="en-US" altLang="ja-JP" sz="3600" dirty="0"/>
        </a:p>
      </dgm:t>
    </dgm:pt>
    <dgm:pt modelId="{3E67C77B-C4F2-4733-9FC9-9B7CAE6AE549}" type="parTrans" cxnId="{F3E5CA2D-9891-45B4-BDC7-E9D6B18CC0FF}">
      <dgm:prSet/>
      <dgm:spPr/>
      <dgm:t>
        <a:bodyPr/>
        <a:lstStyle/>
        <a:p>
          <a:endParaRPr lang="en-US"/>
        </a:p>
      </dgm:t>
    </dgm:pt>
    <dgm:pt modelId="{E8AE06D4-ABEB-4631-8095-F93C3BF5C3FA}" type="sibTrans" cxnId="{F3E5CA2D-9891-45B4-BDC7-E9D6B18CC0FF}">
      <dgm:prSet/>
      <dgm:spPr/>
      <dgm:t>
        <a:bodyPr/>
        <a:lstStyle/>
        <a:p>
          <a:endParaRPr lang="en-US"/>
        </a:p>
      </dgm:t>
    </dgm:pt>
    <dgm:pt modelId="{6A838981-2C38-4BF5-9314-29924C8A299F}">
      <dgm:prSet custT="1"/>
      <dgm:spPr/>
      <dgm:t>
        <a:bodyPr/>
        <a:lstStyle/>
        <a:p>
          <a:r>
            <a:rPr kumimoji="1" lang="ja-JP" altLang="en-US" sz="3200" dirty="0"/>
            <a:t>業務内容</a:t>
          </a:r>
          <a:r>
            <a:rPr kumimoji="1" lang="ja-JP" altLang="en-US" sz="3200"/>
            <a:t>の変化</a:t>
          </a:r>
          <a:endParaRPr kumimoji="1" lang="en-US" altLang="ja-JP" sz="3200" dirty="0"/>
        </a:p>
      </dgm:t>
    </dgm:pt>
    <dgm:pt modelId="{6EBBF1C6-E537-47F6-9AB8-AA5648AC7814}" type="parTrans" cxnId="{16A3A1FF-40EF-43F4-8404-1DE5946CCCA5}">
      <dgm:prSet/>
      <dgm:spPr/>
      <dgm:t>
        <a:bodyPr/>
        <a:lstStyle/>
        <a:p>
          <a:endParaRPr lang="en-US"/>
        </a:p>
      </dgm:t>
    </dgm:pt>
    <dgm:pt modelId="{5C1AEF5B-F75E-47E5-BD3F-59DA8CBDC4A6}" type="sibTrans" cxnId="{16A3A1FF-40EF-43F4-8404-1DE5946CCCA5}">
      <dgm:prSet/>
      <dgm:spPr/>
      <dgm:t>
        <a:bodyPr/>
        <a:lstStyle/>
        <a:p>
          <a:endParaRPr lang="en-US"/>
        </a:p>
      </dgm:t>
    </dgm:pt>
    <dgm:pt modelId="{7D3366F1-6936-3F48-AC62-46DAC2B8E8E1}" type="pres">
      <dgm:prSet presAssocID="{3FB14E4B-BB97-4A59-B342-0C7B55F52D31}" presName="diagram" presStyleCnt="0">
        <dgm:presLayoutVars>
          <dgm:dir/>
          <dgm:resizeHandles val="exact"/>
        </dgm:presLayoutVars>
      </dgm:prSet>
      <dgm:spPr/>
    </dgm:pt>
    <dgm:pt modelId="{A79CD070-6AFF-8243-8358-EE1D4E8B7DAE}" type="pres">
      <dgm:prSet presAssocID="{651D6825-92E5-4309-85D5-67C7CC3DB98C}" presName="node" presStyleLbl="node1" presStyleIdx="0" presStyleCnt="3">
        <dgm:presLayoutVars>
          <dgm:bulletEnabled val="1"/>
        </dgm:presLayoutVars>
      </dgm:prSet>
      <dgm:spPr/>
    </dgm:pt>
    <dgm:pt modelId="{9006FE78-B386-5648-857D-15C1CEC04FB0}" type="pres">
      <dgm:prSet presAssocID="{C687310C-61B2-4A69-94B6-665E7ADBF2E0}" presName="sibTrans" presStyleCnt="0"/>
      <dgm:spPr/>
    </dgm:pt>
    <dgm:pt modelId="{96101948-C48F-704F-A4C5-70E2A8753C6A}" type="pres">
      <dgm:prSet presAssocID="{97727933-F31A-4F42-B1E9-76BD3F592248}" presName="node" presStyleLbl="node1" presStyleIdx="1" presStyleCnt="3">
        <dgm:presLayoutVars>
          <dgm:bulletEnabled val="1"/>
        </dgm:presLayoutVars>
      </dgm:prSet>
      <dgm:spPr/>
    </dgm:pt>
    <dgm:pt modelId="{94ED707B-7804-BB44-B16C-4A77D74C57A4}" type="pres">
      <dgm:prSet presAssocID="{E8AE06D4-ABEB-4631-8095-F93C3BF5C3FA}" presName="sibTrans" presStyleCnt="0"/>
      <dgm:spPr/>
    </dgm:pt>
    <dgm:pt modelId="{1BAEEFF6-ED0C-394D-8B62-F73BC011A202}" type="pres">
      <dgm:prSet presAssocID="{6A838981-2C38-4BF5-9314-29924C8A299F}" presName="node" presStyleLbl="node1" presStyleIdx="2" presStyleCnt="3">
        <dgm:presLayoutVars>
          <dgm:bulletEnabled val="1"/>
        </dgm:presLayoutVars>
      </dgm:prSet>
      <dgm:spPr/>
    </dgm:pt>
  </dgm:ptLst>
  <dgm:cxnLst>
    <dgm:cxn modelId="{A8BEA628-5146-4E02-A514-0C1A2EE2477F}" srcId="{3FB14E4B-BB97-4A59-B342-0C7B55F52D31}" destId="{651D6825-92E5-4309-85D5-67C7CC3DB98C}" srcOrd="0" destOrd="0" parTransId="{E83F2ABB-33D7-4E8D-9874-E6DC707CA4F6}" sibTransId="{C687310C-61B2-4A69-94B6-665E7ADBF2E0}"/>
    <dgm:cxn modelId="{F3E5CA2D-9891-45B4-BDC7-E9D6B18CC0FF}" srcId="{3FB14E4B-BB97-4A59-B342-0C7B55F52D31}" destId="{97727933-F31A-4F42-B1E9-76BD3F592248}" srcOrd="1" destOrd="0" parTransId="{3E67C77B-C4F2-4733-9FC9-9B7CAE6AE549}" sibTransId="{E8AE06D4-ABEB-4631-8095-F93C3BF5C3FA}"/>
    <dgm:cxn modelId="{A80E625E-15C4-3947-B6F4-7B3C8BEABAD8}" type="presOf" srcId="{3FB14E4B-BB97-4A59-B342-0C7B55F52D31}" destId="{7D3366F1-6936-3F48-AC62-46DAC2B8E8E1}" srcOrd="0" destOrd="0" presId="urn:microsoft.com/office/officeart/2005/8/layout/default"/>
    <dgm:cxn modelId="{31741986-99B9-3F48-8220-B70593BF9CBA}" type="presOf" srcId="{651D6825-92E5-4309-85D5-67C7CC3DB98C}" destId="{A79CD070-6AFF-8243-8358-EE1D4E8B7DAE}" srcOrd="0" destOrd="0" presId="urn:microsoft.com/office/officeart/2005/8/layout/default"/>
    <dgm:cxn modelId="{F560B4B6-4D24-8C43-BE62-0FC4733AF05C}" type="presOf" srcId="{6A838981-2C38-4BF5-9314-29924C8A299F}" destId="{1BAEEFF6-ED0C-394D-8B62-F73BC011A202}" srcOrd="0" destOrd="0" presId="urn:microsoft.com/office/officeart/2005/8/layout/default"/>
    <dgm:cxn modelId="{16A3A1FF-40EF-43F4-8404-1DE5946CCCA5}" srcId="{3FB14E4B-BB97-4A59-B342-0C7B55F52D31}" destId="{6A838981-2C38-4BF5-9314-29924C8A299F}" srcOrd="2" destOrd="0" parTransId="{6EBBF1C6-E537-47F6-9AB8-AA5648AC7814}" sibTransId="{5C1AEF5B-F75E-47E5-BD3F-59DA8CBDC4A6}"/>
    <dgm:cxn modelId="{C74FA6FF-C04E-2E4B-A14E-0CFE5E1BFBC4}" type="presOf" srcId="{97727933-F31A-4F42-B1E9-76BD3F592248}" destId="{96101948-C48F-704F-A4C5-70E2A8753C6A}" srcOrd="0" destOrd="0" presId="urn:microsoft.com/office/officeart/2005/8/layout/default"/>
    <dgm:cxn modelId="{40B2F813-E0D6-F84E-A02B-D0AC7E86D363}" type="presParOf" srcId="{7D3366F1-6936-3F48-AC62-46DAC2B8E8E1}" destId="{A79CD070-6AFF-8243-8358-EE1D4E8B7DAE}" srcOrd="0" destOrd="0" presId="urn:microsoft.com/office/officeart/2005/8/layout/default"/>
    <dgm:cxn modelId="{2D7D7E01-0A2A-2C43-AEB7-14D425B0B59B}" type="presParOf" srcId="{7D3366F1-6936-3F48-AC62-46DAC2B8E8E1}" destId="{9006FE78-B386-5648-857D-15C1CEC04FB0}" srcOrd="1" destOrd="0" presId="urn:microsoft.com/office/officeart/2005/8/layout/default"/>
    <dgm:cxn modelId="{917687AC-EC70-E143-9898-4B5DCFA081E1}" type="presParOf" srcId="{7D3366F1-6936-3F48-AC62-46DAC2B8E8E1}" destId="{96101948-C48F-704F-A4C5-70E2A8753C6A}" srcOrd="2" destOrd="0" presId="urn:microsoft.com/office/officeart/2005/8/layout/default"/>
    <dgm:cxn modelId="{A52A074C-4703-2D48-994B-2193EF0E4424}" type="presParOf" srcId="{7D3366F1-6936-3F48-AC62-46DAC2B8E8E1}" destId="{94ED707B-7804-BB44-B16C-4A77D74C57A4}" srcOrd="3" destOrd="0" presId="urn:microsoft.com/office/officeart/2005/8/layout/default"/>
    <dgm:cxn modelId="{F24E2C15-3DDE-6B41-A26F-C23F314A8F64}" type="presParOf" srcId="{7D3366F1-6936-3F48-AC62-46DAC2B8E8E1}" destId="{1BAEEFF6-ED0C-394D-8B62-F73BC011A20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3487A1-19A4-4D1F-9105-950B8CA7377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1C4F02-9318-435E-A131-65C003CD6049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新型コロナウイルスの影響による相談の</a:t>
          </a:r>
          <a:r>
            <a:rPr kumimoji="1" lang="ja-JP" altLang="en-US">
              <a:solidFill>
                <a:schemeClr val="bg1">
                  <a:lumMod val="65000"/>
                </a:schemeClr>
              </a:solidFill>
            </a:rPr>
            <a:t>傾向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B451F227-C427-40B9-999D-D36FDBC8E51B}" type="parTrans" cxnId="{1BFBCE06-5490-4A5A-A966-3F6AE0AB1D97}">
      <dgm:prSet/>
      <dgm:spPr/>
      <dgm:t>
        <a:bodyPr/>
        <a:lstStyle/>
        <a:p>
          <a:endParaRPr lang="en-US"/>
        </a:p>
      </dgm:t>
    </dgm:pt>
    <dgm:pt modelId="{BA429459-0578-460C-ABFB-2D15B53996C9}" type="sibTrans" cxnId="{1BFBCE06-5490-4A5A-A966-3F6AE0AB1D97}">
      <dgm:prSet/>
      <dgm:spPr/>
      <dgm:t>
        <a:bodyPr/>
        <a:lstStyle/>
        <a:p>
          <a:endParaRPr lang="en-US"/>
        </a:p>
      </dgm:t>
    </dgm:pt>
    <dgm:pt modelId="{E4D9CB37-4B30-4A0F-99B7-F51316FB70E2}">
      <dgm:prSet/>
      <dgm:spPr/>
      <dgm:t>
        <a:bodyPr/>
        <a:lstStyle/>
        <a:p>
          <a:r>
            <a:rPr kumimoji="1" lang="en-US" dirty="0">
              <a:solidFill>
                <a:schemeClr val="bg1">
                  <a:lumMod val="75000"/>
                </a:schemeClr>
              </a:solidFill>
            </a:rPr>
            <a:t>With</a:t>
          </a:r>
          <a:r>
            <a:rPr kumimoji="1" lang="ja-JP" dirty="0">
              <a:solidFill>
                <a:schemeClr val="bg1">
                  <a:lumMod val="75000"/>
                </a:schemeClr>
              </a:solidFill>
            </a:rPr>
            <a:t>コロナの時代における働き方の変化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210149F6-4C47-4F19-8AA0-D5EFBAF2EB5B}" type="parTrans" cxnId="{3FCDEE48-9BC5-45A8-A2BF-98E4C9DC55BD}">
      <dgm:prSet/>
      <dgm:spPr/>
      <dgm:t>
        <a:bodyPr/>
        <a:lstStyle/>
        <a:p>
          <a:endParaRPr lang="en-US"/>
        </a:p>
      </dgm:t>
    </dgm:pt>
    <dgm:pt modelId="{8885EBBB-0E81-4F34-A126-667D5B1BE313}" type="sibTrans" cxnId="{3FCDEE48-9BC5-45A8-A2BF-98E4C9DC55BD}">
      <dgm:prSet/>
      <dgm:spPr/>
      <dgm:t>
        <a:bodyPr/>
        <a:lstStyle/>
        <a:p>
          <a:endParaRPr lang="en-US"/>
        </a:p>
      </dgm:t>
    </dgm:pt>
    <dgm:pt modelId="{0B885F1A-4AB0-42D9-9E37-AB8D093E7C23}">
      <dgm:prSet/>
      <dgm:spPr/>
      <dgm:t>
        <a:bodyPr/>
        <a:lstStyle/>
        <a:p>
          <a:r>
            <a:rPr kumimoji="1" lang="ja-JP" dirty="0">
              <a:solidFill>
                <a:schemeClr val="tx1"/>
              </a:solidFill>
            </a:rPr>
            <a:t>雇用のポイント</a:t>
          </a:r>
          <a:endParaRPr lang="en-US" dirty="0">
            <a:solidFill>
              <a:schemeClr val="tx1"/>
            </a:solidFill>
          </a:endParaRPr>
        </a:p>
      </dgm:t>
    </dgm:pt>
    <dgm:pt modelId="{7344E12B-173C-4953-9483-935106EEE2E0}" type="parTrans" cxnId="{243D3894-18A3-46F2-A8CA-55E1FCF3BECE}">
      <dgm:prSet/>
      <dgm:spPr/>
      <dgm:t>
        <a:bodyPr/>
        <a:lstStyle/>
        <a:p>
          <a:endParaRPr lang="en-US"/>
        </a:p>
      </dgm:t>
    </dgm:pt>
    <dgm:pt modelId="{C89746FC-282F-4513-B4E6-75269D34E9DD}" type="sibTrans" cxnId="{243D3894-18A3-46F2-A8CA-55E1FCF3BECE}">
      <dgm:prSet/>
      <dgm:spPr/>
      <dgm:t>
        <a:bodyPr/>
        <a:lstStyle/>
        <a:p>
          <a:endParaRPr lang="en-US"/>
        </a:p>
      </dgm:t>
    </dgm:pt>
    <dgm:pt modelId="{F97A632D-EDE8-467B-B587-096702D32A31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1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57F5CA5F-5B08-4064-A535-1BC8DD969D3B}" type="parTrans" cxnId="{DDA00C52-470D-4DCB-9D38-97719EEF90D7}">
      <dgm:prSet/>
      <dgm:spPr/>
      <dgm:t>
        <a:bodyPr/>
        <a:lstStyle/>
        <a:p>
          <a:endParaRPr lang="en-US"/>
        </a:p>
      </dgm:t>
    </dgm:pt>
    <dgm:pt modelId="{0EC74B3D-A1FB-496B-8711-1588F521BCEA}" type="sibTrans" cxnId="{DDA00C52-470D-4DCB-9D38-97719EEF90D7}">
      <dgm:prSet/>
      <dgm:spPr/>
      <dgm:t>
        <a:bodyPr/>
        <a:lstStyle/>
        <a:p>
          <a:endParaRPr lang="en-US"/>
        </a:p>
      </dgm:t>
    </dgm:pt>
    <dgm:pt modelId="{25E8EE09-96CE-4593-9B16-0FA54590DC26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dirty="0">
              <a:solidFill>
                <a:schemeClr val="bg1">
                  <a:lumMod val="65000"/>
                </a:schemeClr>
              </a:solidFill>
            </a:rPr>
            <a:t>2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43354017-7161-4FF1-AEC0-FD96A2953DB9}" type="parTrans" cxnId="{FE1536ED-A441-476C-89A8-ACA7A6BC33BB}">
      <dgm:prSet/>
      <dgm:spPr/>
      <dgm:t>
        <a:bodyPr/>
        <a:lstStyle/>
        <a:p>
          <a:endParaRPr lang="en-US"/>
        </a:p>
      </dgm:t>
    </dgm:pt>
    <dgm:pt modelId="{1A408F9D-4942-4547-B692-FC9A86087D28}" type="sibTrans" cxnId="{FE1536ED-A441-476C-89A8-ACA7A6BC33BB}">
      <dgm:prSet/>
      <dgm:spPr/>
      <dgm:t>
        <a:bodyPr/>
        <a:lstStyle/>
        <a:p>
          <a:endParaRPr lang="en-US"/>
        </a:p>
      </dgm:t>
    </dgm:pt>
    <dgm:pt modelId="{6440EB28-435F-4A69-A2F2-3CF1761E185D}" type="pres">
      <dgm:prSet presAssocID="{DD3487A1-19A4-4D1F-9105-950B8CA73770}" presName="vert0" presStyleCnt="0">
        <dgm:presLayoutVars>
          <dgm:dir/>
          <dgm:animOne val="branch"/>
          <dgm:animLvl val="lvl"/>
        </dgm:presLayoutVars>
      </dgm:prSet>
      <dgm:spPr/>
    </dgm:pt>
    <dgm:pt modelId="{8512CC41-E2D9-41CF-9CEB-878F632CDCA7}" type="pres">
      <dgm:prSet presAssocID="{EF1C4F02-9318-435E-A131-65C003CD6049}" presName="thickLine" presStyleLbl="alignNode1" presStyleIdx="0" presStyleCnt="5"/>
      <dgm:spPr/>
    </dgm:pt>
    <dgm:pt modelId="{C73F18CC-77EE-45BE-A0EF-99AC7BF4CA1C}" type="pres">
      <dgm:prSet presAssocID="{EF1C4F02-9318-435E-A131-65C003CD6049}" presName="horz1" presStyleCnt="0"/>
      <dgm:spPr/>
    </dgm:pt>
    <dgm:pt modelId="{98926BB0-785E-4426-A0D0-95155A1BA064}" type="pres">
      <dgm:prSet presAssocID="{EF1C4F02-9318-435E-A131-65C003CD6049}" presName="tx1" presStyleLbl="revTx" presStyleIdx="0" presStyleCnt="5"/>
      <dgm:spPr/>
    </dgm:pt>
    <dgm:pt modelId="{AC8E0FEF-B10C-45DA-B4DD-EFE27ECD25C3}" type="pres">
      <dgm:prSet presAssocID="{EF1C4F02-9318-435E-A131-65C003CD6049}" presName="vert1" presStyleCnt="0"/>
      <dgm:spPr/>
    </dgm:pt>
    <dgm:pt modelId="{590F34FE-26DB-4B10-8103-9B470EACFCD2}" type="pres">
      <dgm:prSet presAssocID="{E4D9CB37-4B30-4A0F-99B7-F51316FB70E2}" presName="thickLine" presStyleLbl="alignNode1" presStyleIdx="1" presStyleCnt="5"/>
      <dgm:spPr/>
    </dgm:pt>
    <dgm:pt modelId="{09A10ABC-F7E0-4F98-8F00-4763A5B1ECFD}" type="pres">
      <dgm:prSet presAssocID="{E4D9CB37-4B30-4A0F-99B7-F51316FB70E2}" presName="horz1" presStyleCnt="0"/>
      <dgm:spPr/>
    </dgm:pt>
    <dgm:pt modelId="{E79C5C44-262C-417C-A59F-C7D95907C2A3}" type="pres">
      <dgm:prSet presAssocID="{E4D9CB37-4B30-4A0F-99B7-F51316FB70E2}" presName="tx1" presStyleLbl="revTx" presStyleIdx="1" presStyleCnt="5"/>
      <dgm:spPr/>
    </dgm:pt>
    <dgm:pt modelId="{00573BF0-F26E-4C98-BF95-6C53688E9CAA}" type="pres">
      <dgm:prSet presAssocID="{E4D9CB37-4B30-4A0F-99B7-F51316FB70E2}" presName="vert1" presStyleCnt="0"/>
      <dgm:spPr/>
    </dgm:pt>
    <dgm:pt modelId="{8DD4993B-24F1-450E-8849-4413CFCE6B1A}" type="pres">
      <dgm:prSet presAssocID="{0B885F1A-4AB0-42D9-9E37-AB8D093E7C23}" presName="thickLine" presStyleLbl="alignNode1" presStyleIdx="2" presStyleCnt="5"/>
      <dgm:spPr/>
    </dgm:pt>
    <dgm:pt modelId="{B77203E9-25B0-473A-A4AF-98A422877879}" type="pres">
      <dgm:prSet presAssocID="{0B885F1A-4AB0-42D9-9E37-AB8D093E7C23}" presName="horz1" presStyleCnt="0"/>
      <dgm:spPr/>
    </dgm:pt>
    <dgm:pt modelId="{C78B020A-8FD8-4C25-B385-552C0809E180}" type="pres">
      <dgm:prSet presAssocID="{0B885F1A-4AB0-42D9-9E37-AB8D093E7C23}" presName="tx1" presStyleLbl="revTx" presStyleIdx="2" presStyleCnt="5"/>
      <dgm:spPr/>
    </dgm:pt>
    <dgm:pt modelId="{55D8B788-1820-450D-9A04-BC79EA501E37}" type="pres">
      <dgm:prSet presAssocID="{0B885F1A-4AB0-42D9-9E37-AB8D093E7C23}" presName="vert1" presStyleCnt="0"/>
      <dgm:spPr/>
    </dgm:pt>
    <dgm:pt modelId="{3E2C05B3-C016-40DA-8C43-DBF0B067288D}" type="pres">
      <dgm:prSet presAssocID="{F97A632D-EDE8-467B-B587-096702D32A31}" presName="thickLine" presStyleLbl="alignNode1" presStyleIdx="3" presStyleCnt="5"/>
      <dgm:spPr/>
    </dgm:pt>
    <dgm:pt modelId="{7C874665-135C-47FB-A60E-A224E39F3C6A}" type="pres">
      <dgm:prSet presAssocID="{F97A632D-EDE8-467B-B587-096702D32A31}" presName="horz1" presStyleCnt="0"/>
      <dgm:spPr/>
    </dgm:pt>
    <dgm:pt modelId="{8F745E58-00D0-4736-8D17-B6AF71E3DEF7}" type="pres">
      <dgm:prSet presAssocID="{F97A632D-EDE8-467B-B587-096702D32A31}" presName="tx1" presStyleLbl="revTx" presStyleIdx="3" presStyleCnt="5"/>
      <dgm:spPr/>
    </dgm:pt>
    <dgm:pt modelId="{F651C66D-91C0-4967-B668-8B5C07A127DA}" type="pres">
      <dgm:prSet presAssocID="{F97A632D-EDE8-467B-B587-096702D32A31}" presName="vert1" presStyleCnt="0"/>
      <dgm:spPr/>
    </dgm:pt>
    <dgm:pt modelId="{A677E175-A641-4B50-B815-D9AAE93D1C66}" type="pres">
      <dgm:prSet presAssocID="{25E8EE09-96CE-4593-9B16-0FA54590DC26}" presName="thickLine" presStyleLbl="alignNode1" presStyleIdx="4" presStyleCnt="5"/>
      <dgm:spPr/>
    </dgm:pt>
    <dgm:pt modelId="{5BEA827A-4AFC-4256-8439-20F45C577518}" type="pres">
      <dgm:prSet presAssocID="{25E8EE09-96CE-4593-9B16-0FA54590DC26}" presName="horz1" presStyleCnt="0"/>
      <dgm:spPr/>
    </dgm:pt>
    <dgm:pt modelId="{48C3CC92-A6D3-4008-BB64-FE73A6AE9C8D}" type="pres">
      <dgm:prSet presAssocID="{25E8EE09-96CE-4593-9B16-0FA54590DC26}" presName="tx1" presStyleLbl="revTx" presStyleIdx="4" presStyleCnt="5"/>
      <dgm:spPr/>
    </dgm:pt>
    <dgm:pt modelId="{F643723F-C11F-4BA7-9FFD-C6F503675990}" type="pres">
      <dgm:prSet presAssocID="{25E8EE09-96CE-4593-9B16-0FA54590DC26}" presName="vert1" presStyleCnt="0"/>
      <dgm:spPr/>
    </dgm:pt>
  </dgm:ptLst>
  <dgm:cxnLst>
    <dgm:cxn modelId="{1BFBCE06-5490-4A5A-A966-3F6AE0AB1D97}" srcId="{DD3487A1-19A4-4D1F-9105-950B8CA73770}" destId="{EF1C4F02-9318-435E-A131-65C003CD6049}" srcOrd="0" destOrd="0" parTransId="{B451F227-C427-40B9-999D-D36FDBC8E51B}" sibTransId="{BA429459-0578-460C-ABFB-2D15B53996C9}"/>
    <dgm:cxn modelId="{8A695725-237D-410C-8FD5-E11EDD852A8F}" type="presOf" srcId="{F97A632D-EDE8-467B-B587-096702D32A31}" destId="{8F745E58-00D0-4736-8D17-B6AF71E3DEF7}" srcOrd="0" destOrd="0" presId="urn:microsoft.com/office/officeart/2008/layout/LinedList"/>
    <dgm:cxn modelId="{B3C9A93F-8970-4590-94BB-3AB809B50E53}" type="presOf" srcId="{E4D9CB37-4B30-4A0F-99B7-F51316FB70E2}" destId="{E79C5C44-262C-417C-A59F-C7D95907C2A3}" srcOrd="0" destOrd="0" presId="urn:microsoft.com/office/officeart/2008/layout/LinedList"/>
    <dgm:cxn modelId="{5A06D560-3C45-45CB-BAE6-85A6DE81C40C}" type="presOf" srcId="{0B885F1A-4AB0-42D9-9E37-AB8D093E7C23}" destId="{C78B020A-8FD8-4C25-B385-552C0809E180}" srcOrd="0" destOrd="0" presId="urn:microsoft.com/office/officeart/2008/layout/LinedList"/>
    <dgm:cxn modelId="{3FCDEE48-9BC5-45A8-A2BF-98E4C9DC55BD}" srcId="{DD3487A1-19A4-4D1F-9105-950B8CA73770}" destId="{E4D9CB37-4B30-4A0F-99B7-F51316FB70E2}" srcOrd="1" destOrd="0" parTransId="{210149F6-4C47-4F19-8AA0-D5EFBAF2EB5B}" sibTransId="{8885EBBB-0E81-4F34-A126-667D5B1BE313}"/>
    <dgm:cxn modelId="{11628E49-872A-49BC-B34A-ADD04C5F32E7}" type="presOf" srcId="{DD3487A1-19A4-4D1F-9105-950B8CA73770}" destId="{6440EB28-435F-4A69-A2F2-3CF1761E185D}" srcOrd="0" destOrd="0" presId="urn:microsoft.com/office/officeart/2008/layout/LinedList"/>
    <dgm:cxn modelId="{DDA00C52-470D-4DCB-9D38-97719EEF90D7}" srcId="{DD3487A1-19A4-4D1F-9105-950B8CA73770}" destId="{F97A632D-EDE8-467B-B587-096702D32A31}" srcOrd="3" destOrd="0" parTransId="{57F5CA5F-5B08-4064-A535-1BC8DD969D3B}" sibTransId="{0EC74B3D-A1FB-496B-8711-1588F521BCEA}"/>
    <dgm:cxn modelId="{AF10FE7A-3E5B-4D2E-915A-50A62F290548}" type="presOf" srcId="{25E8EE09-96CE-4593-9B16-0FA54590DC26}" destId="{48C3CC92-A6D3-4008-BB64-FE73A6AE9C8D}" srcOrd="0" destOrd="0" presId="urn:microsoft.com/office/officeart/2008/layout/LinedList"/>
    <dgm:cxn modelId="{243D3894-18A3-46F2-A8CA-55E1FCF3BECE}" srcId="{DD3487A1-19A4-4D1F-9105-950B8CA73770}" destId="{0B885F1A-4AB0-42D9-9E37-AB8D093E7C23}" srcOrd="2" destOrd="0" parTransId="{7344E12B-173C-4953-9483-935106EEE2E0}" sibTransId="{C89746FC-282F-4513-B4E6-75269D34E9DD}"/>
    <dgm:cxn modelId="{5F7B3597-BE0E-49E7-B9F1-68F3224DCE5A}" type="presOf" srcId="{EF1C4F02-9318-435E-A131-65C003CD6049}" destId="{98926BB0-785E-4426-A0D0-95155A1BA064}" srcOrd="0" destOrd="0" presId="urn:microsoft.com/office/officeart/2008/layout/LinedList"/>
    <dgm:cxn modelId="{FE1536ED-A441-476C-89A8-ACA7A6BC33BB}" srcId="{DD3487A1-19A4-4D1F-9105-950B8CA73770}" destId="{25E8EE09-96CE-4593-9B16-0FA54590DC26}" srcOrd="4" destOrd="0" parTransId="{43354017-7161-4FF1-AEC0-FD96A2953DB9}" sibTransId="{1A408F9D-4942-4547-B692-FC9A86087D28}"/>
    <dgm:cxn modelId="{145E3E62-FF13-4C13-AA55-D834977D8156}" type="presParOf" srcId="{6440EB28-435F-4A69-A2F2-3CF1761E185D}" destId="{8512CC41-E2D9-41CF-9CEB-878F632CDCA7}" srcOrd="0" destOrd="0" presId="urn:microsoft.com/office/officeart/2008/layout/LinedList"/>
    <dgm:cxn modelId="{2579AF12-F416-4D03-B555-5D9544EFADD1}" type="presParOf" srcId="{6440EB28-435F-4A69-A2F2-3CF1761E185D}" destId="{C73F18CC-77EE-45BE-A0EF-99AC7BF4CA1C}" srcOrd="1" destOrd="0" presId="urn:microsoft.com/office/officeart/2008/layout/LinedList"/>
    <dgm:cxn modelId="{6BE02C16-9D8C-4C7B-AE30-A916584940B4}" type="presParOf" srcId="{C73F18CC-77EE-45BE-A0EF-99AC7BF4CA1C}" destId="{98926BB0-785E-4426-A0D0-95155A1BA064}" srcOrd="0" destOrd="0" presId="urn:microsoft.com/office/officeart/2008/layout/LinedList"/>
    <dgm:cxn modelId="{A7F89299-D2B3-4D57-AE86-4948DDEAA803}" type="presParOf" srcId="{C73F18CC-77EE-45BE-A0EF-99AC7BF4CA1C}" destId="{AC8E0FEF-B10C-45DA-B4DD-EFE27ECD25C3}" srcOrd="1" destOrd="0" presId="urn:microsoft.com/office/officeart/2008/layout/LinedList"/>
    <dgm:cxn modelId="{44C14E6C-1EB7-4F77-A5C5-694745185EC4}" type="presParOf" srcId="{6440EB28-435F-4A69-A2F2-3CF1761E185D}" destId="{590F34FE-26DB-4B10-8103-9B470EACFCD2}" srcOrd="2" destOrd="0" presId="urn:microsoft.com/office/officeart/2008/layout/LinedList"/>
    <dgm:cxn modelId="{6F7935BE-110C-4865-8637-0AD37805DD6A}" type="presParOf" srcId="{6440EB28-435F-4A69-A2F2-3CF1761E185D}" destId="{09A10ABC-F7E0-4F98-8F00-4763A5B1ECFD}" srcOrd="3" destOrd="0" presId="urn:microsoft.com/office/officeart/2008/layout/LinedList"/>
    <dgm:cxn modelId="{966DD5B1-27D9-410F-B126-F5741CB831ED}" type="presParOf" srcId="{09A10ABC-F7E0-4F98-8F00-4763A5B1ECFD}" destId="{E79C5C44-262C-417C-A59F-C7D95907C2A3}" srcOrd="0" destOrd="0" presId="urn:microsoft.com/office/officeart/2008/layout/LinedList"/>
    <dgm:cxn modelId="{0C588A0C-FF7E-4195-BF5D-C3FC960DD1AA}" type="presParOf" srcId="{09A10ABC-F7E0-4F98-8F00-4763A5B1ECFD}" destId="{00573BF0-F26E-4C98-BF95-6C53688E9CAA}" srcOrd="1" destOrd="0" presId="urn:microsoft.com/office/officeart/2008/layout/LinedList"/>
    <dgm:cxn modelId="{18C8283B-B347-4B37-9BC4-99D8B9EAE05D}" type="presParOf" srcId="{6440EB28-435F-4A69-A2F2-3CF1761E185D}" destId="{8DD4993B-24F1-450E-8849-4413CFCE6B1A}" srcOrd="4" destOrd="0" presId="urn:microsoft.com/office/officeart/2008/layout/LinedList"/>
    <dgm:cxn modelId="{EDC2348F-89CA-4E15-8459-008F48FABABD}" type="presParOf" srcId="{6440EB28-435F-4A69-A2F2-3CF1761E185D}" destId="{B77203E9-25B0-473A-A4AF-98A422877879}" srcOrd="5" destOrd="0" presId="urn:microsoft.com/office/officeart/2008/layout/LinedList"/>
    <dgm:cxn modelId="{F66F83C3-7EBA-4195-BAEE-CDC95E1F49C3}" type="presParOf" srcId="{B77203E9-25B0-473A-A4AF-98A422877879}" destId="{C78B020A-8FD8-4C25-B385-552C0809E180}" srcOrd="0" destOrd="0" presId="urn:microsoft.com/office/officeart/2008/layout/LinedList"/>
    <dgm:cxn modelId="{4C0083E0-79C3-4DC2-81DF-2EE8B6F6BD71}" type="presParOf" srcId="{B77203E9-25B0-473A-A4AF-98A422877879}" destId="{55D8B788-1820-450D-9A04-BC79EA501E37}" srcOrd="1" destOrd="0" presId="urn:microsoft.com/office/officeart/2008/layout/LinedList"/>
    <dgm:cxn modelId="{6B494641-75AE-4C91-882B-E22E10A65938}" type="presParOf" srcId="{6440EB28-435F-4A69-A2F2-3CF1761E185D}" destId="{3E2C05B3-C016-40DA-8C43-DBF0B067288D}" srcOrd="6" destOrd="0" presId="urn:microsoft.com/office/officeart/2008/layout/LinedList"/>
    <dgm:cxn modelId="{4E5CB68A-F2A0-4F55-9314-894B3980CBC2}" type="presParOf" srcId="{6440EB28-435F-4A69-A2F2-3CF1761E185D}" destId="{7C874665-135C-47FB-A60E-A224E39F3C6A}" srcOrd="7" destOrd="0" presId="urn:microsoft.com/office/officeart/2008/layout/LinedList"/>
    <dgm:cxn modelId="{3985BF88-E967-4AA6-80FA-F91E6BB7985E}" type="presParOf" srcId="{7C874665-135C-47FB-A60E-A224E39F3C6A}" destId="{8F745E58-00D0-4736-8D17-B6AF71E3DEF7}" srcOrd="0" destOrd="0" presId="urn:microsoft.com/office/officeart/2008/layout/LinedList"/>
    <dgm:cxn modelId="{09DCD898-F996-4390-9880-7F80F9258DE4}" type="presParOf" srcId="{7C874665-135C-47FB-A60E-A224E39F3C6A}" destId="{F651C66D-91C0-4967-B668-8B5C07A127DA}" srcOrd="1" destOrd="0" presId="urn:microsoft.com/office/officeart/2008/layout/LinedList"/>
    <dgm:cxn modelId="{9329F706-653A-403A-A9BC-E7B1A78BDA46}" type="presParOf" srcId="{6440EB28-435F-4A69-A2F2-3CF1761E185D}" destId="{A677E175-A641-4B50-B815-D9AAE93D1C66}" srcOrd="8" destOrd="0" presId="urn:microsoft.com/office/officeart/2008/layout/LinedList"/>
    <dgm:cxn modelId="{98519A09-E765-4FA1-996C-B2EE6F209ECC}" type="presParOf" srcId="{6440EB28-435F-4A69-A2F2-3CF1761E185D}" destId="{5BEA827A-4AFC-4256-8439-20F45C577518}" srcOrd="9" destOrd="0" presId="urn:microsoft.com/office/officeart/2008/layout/LinedList"/>
    <dgm:cxn modelId="{923E9ACA-78E5-4A12-9D56-EB65AD8D270C}" type="presParOf" srcId="{5BEA827A-4AFC-4256-8439-20F45C577518}" destId="{48C3CC92-A6D3-4008-BB64-FE73A6AE9C8D}" srcOrd="0" destOrd="0" presId="urn:microsoft.com/office/officeart/2008/layout/LinedList"/>
    <dgm:cxn modelId="{92683A43-A7A4-43CF-8E7B-EEB9F5A7753E}" type="presParOf" srcId="{5BEA827A-4AFC-4256-8439-20F45C577518}" destId="{F643723F-C11F-4BA7-9FFD-C6F5036759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3487A1-19A4-4D1F-9105-950B8CA7377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1C4F02-9318-435E-A131-65C003CD6049}">
      <dgm:prSet/>
      <dgm:spPr/>
      <dgm:t>
        <a:bodyPr/>
        <a:lstStyle/>
        <a:p>
          <a:r>
            <a:rPr kumimoji="1" lang="ja-JP">
              <a:solidFill>
                <a:schemeClr val="bg1">
                  <a:lumMod val="65000"/>
                </a:schemeClr>
              </a:solidFill>
            </a:rPr>
            <a:t>新型コロナウイルスの影響による相談の</a:t>
          </a:r>
          <a:r>
            <a:rPr kumimoji="1" lang="ja-JP" altLang="en-US">
              <a:solidFill>
                <a:schemeClr val="bg1">
                  <a:lumMod val="65000"/>
                </a:schemeClr>
              </a:solidFill>
            </a:rPr>
            <a:t>傾向</a:t>
          </a:r>
          <a:endParaRPr lang="en-US" dirty="0">
            <a:solidFill>
              <a:schemeClr val="bg1">
                <a:lumMod val="65000"/>
              </a:schemeClr>
            </a:solidFill>
          </a:endParaRPr>
        </a:p>
      </dgm:t>
    </dgm:pt>
    <dgm:pt modelId="{B451F227-C427-40B9-999D-D36FDBC8E51B}" type="parTrans" cxnId="{1BFBCE06-5490-4A5A-A966-3F6AE0AB1D97}">
      <dgm:prSet/>
      <dgm:spPr/>
      <dgm:t>
        <a:bodyPr/>
        <a:lstStyle/>
        <a:p>
          <a:endParaRPr lang="en-US"/>
        </a:p>
      </dgm:t>
    </dgm:pt>
    <dgm:pt modelId="{BA429459-0578-460C-ABFB-2D15B53996C9}" type="sibTrans" cxnId="{1BFBCE06-5490-4A5A-A966-3F6AE0AB1D97}">
      <dgm:prSet/>
      <dgm:spPr/>
      <dgm:t>
        <a:bodyPr/>
        <a:lstStyle/>
        <a:p>
          <a:endParaRPr lang="en-US"/>
        </a:p>
      </dgm:t>
    </dgm:pt>
    <dgm:pt modelId="{E4D9CB37-4B30-4A0F-99B7-F51316FB70E2}">
      <dgm:prSet/>
      <dgm:spPr/>
      <dgm:t>
        <a:bodyPr/>
        <a:lstStyle/>
        <a:p>
          <a:r>
            <a:rPr kumimoji="1" lang="en-US" dirty="0">
              <a:solidFill>
                <a:schemeClr val="bg1">
                  <a:lumMod val="75000"/>
                </a:schemeClr>
              </a:solidFill>
            </a:rPr>
            <a:t>With</a:t>
          </a:r>
          <a:r>
            <a:rPr kumimoji="1" lang="ja-JP" dirty="0">
              <a:solidFill>
                <a:schemeClr val="bg1">
                  <a:lumMod val="75000"/>
                </a:schemeClr>
              </a:solidFill>
            </a:rPr>
            <a:t>コロナの時代における働き方の変化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210149F6-4C47-4F19-8AA0-D5EFBAF2EB5B}" type="parTrans" cxnId="{3FCDEE48-9BC5-45A8-A2BF-98E4C9DC55BD}">
      <dgm:prSet/>
      <dgm:spPr/>
      <dgm:t>
        <a:bodyPr/>
        <a:lstStyle/>
        <a:p>
          <a:endParaRPr lang="en-US"/>
        </a:p>
      </dgm:t>
    </dgm:pt>
    <dgm:pt modelId="{8885EBBB-0E81-4F34-A126-667D5B1BE313}" type="sibTrans" cxnId="{3FCDEE48-9BC5-45A8-A2BF-98E4C9DC55BD}">
      <dgm:prSet/>
      <dgm:spPr/>
      <dgm:t>
        <a:bodyPr/>
        <a:lstStyle/>
        <a:p>
          <a:endParaRPr lang="en-US"/>
        </a:p>
      </dgm:t>
    </dgm:pt>
    <dgm:pt modelId="{0B885F1A-4AB0-42D9-9E37-AB8D093E7C23}">
      <dgm:prSet/>
      <dgm:spPr/>
      <dgm:t>
        <a:bodyPr/>
        <a:lstStyle/>
        <a:p>
          <a:r>
            <a:rPr kumimoji="1" lang="ja-JP" dirty="0">
              <a:solidFill>
                <a:schemeClr val="bg1">
                  <a:lumMod val="75000"/>
                </a:schemeClr>
              </a:solidFill>
            </a:rPr>
            <a:t>雇用のポイント</a:t>
          </a:r>
          <a:endParaRPr lang="en-US" dirty="0">
            <a:solidFill>
              <a:schemeClr val="bg1">
                <a:lumMod val="75000"/>
              </a:schemeClr>
            </a:solidFill>
          </a:endParaRPr>
        </a:p>
      </dgm:t>
    </dgm:pt>
    <dgm:pt modelId="{7344E12B-173C-4953-9483-935106EEE2E0}" type="parTrans" cxnId="{243D3894-18A3-46F2-A8CA-55E1FCF3BECE}">
      <dgm:prSet/>
      <dgm:spPr/>
      <dgm:t>
        <a:bodyPr/>
        <a:lstStyle/>
        <a:p>
          <a:endParaRPr lang="en-US"/>
        </a:p>
      </dgm:t>
    </dgm:pt>
    <dgm:pt modelId="{C89746FC-282F-4513-B4E6-75269D34E9DD}" type="sibTrans" cxnId="{243D3894-18A3-46F2-A8CA-55E1FCF3BECE}">
      <dgm:prSet/>
      <dgm:spPr/>
      <dgm:t>
        <a:bodyPr/>
        <a:lstStyle/>
        <a:p>
          <a:endParaRPr lang="en-US"/>
        </a:p>
      </dgm:t>
    </dgm:pt>
    <dgm:pt modelId="{F97A632D-EDE8-467B-B587-096702D32A31}">
      <dgm:prSet/>
      <dgm:spPr/>
      <dgm:t>
        <a:bodyPr/>
        <a:lstStyle/>
        <a:p>
          <a:r>
            <a:rPr kumimoji="1" lang="ja-JP">
              <a:solidFill>
                <a:schemeClr val="tx1"/>
              </a:solidFill>
            </a:rPr>
            <a:t>事例</a:t>
          </a:r>
          <a:r>
            <a:rPr kumimoji="1" lang="en-US" dirty="0">
              <a:solidFill>
                <a:schemeClr val="tx1"/>
              </a:solidFill>
            </a:rPr>
            <a:t>1</a:t>
          </a:r>
          <a:endParaRPr lang="en-US" dirty="0">
            <a:solidFill>
              <a:schemeClr val="tx1"/>
            </a:solidFill>
          </a:endParaRPr>
        </a:p>
      </dgm:t>
    </dgm:pt>
    <dgm:pt modelId="{57F5CA5F-5B08-4064-A535-1BC8DD969D3B}" type="parTrans" cxnId="{DDA00C52-470D-4DCB-9D38-97719EEF90D7}">
      <dgm:prSet/>
      <dgm:spPr/>
      <dgm:t>
        <a:bodyPr/>
        <a:lstStyle/>
        <a:p>
          <a:endParaRPr lang="en-US"/>
        </a:p>
      </dgm:t>
    </dgm:pt>
    <dgm:pt modelId="{0EC74B3D-A1FB-496B-8711-1588F521BCEA}" type="sibTrans" cxnId="{DDA00C52-470D-4DCB-9D38-97719EEF90D7}">
      <dgm:prSet/>
      <dgm:spPr/>
      <dgm:t>
        <a:bodyPr/>
        <a:lstStyle/>
        <a:p>
          <a:endParaRPr lang="en-US"/>
        </a:p>
      </dgm:t>
    </dgm:pt>
    <dgm:pt modelId="{25E8EE09-96CE-4593-9B16-0FA54590DC26}">
      <dgm:prSet/>
      <dgm:spPr/>
      <dgm:t>
        <a:bodyPr/>
        <a:lstStyle/>
        <a:p>
          <a:r>
            <a:rPr kumimoji="1" lang="ja-JP">
              <a:solidFill>
                <a:schemeClr val="tx1"/>
              </a:solidFill>
            </a:rPr>
            <a:t>事例</a:t>
          </a:r>
          <a:r>
            <a:rPr kumimoji="1" lang="en-US" dirty="0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43354017-7161-4FF1-AEC0-FD96A2953DB9}" type="parTrans" cxnId="{FE1536ED-A441-476C-89A8-ACA7A6BC33BB}">
      <dgm:prSet/>
      <dgm:spPr/>
      <dgm:t>
        <a:bodyPr/>
        <a:lstStyle/>
        <a:p>
          <a:endParaRPr lang="en-US"/>
        </a:p>
      </dgm:t>
    </dgm:pt>
    <dgm:pt modelId="{1A408F9D-4942-4547-B692-FC9A86087D28}" type="sibTrans" cxnId="{FE1536ED-A441-476C-89A8-ACA7A6BC33BB}">
      <dgm:prSet/>
      <dgm:spPr/>
      <dgm:t>
        <a:bodyPr/>
        <a:lstStyle/>
        <a:p>
          <a:endParaRPr lang="en-US"/>
        </a:p>
      </dgm:t>
    </dgm:pt>
    <dgm:pt modelId="{6440EB28-435F-4A69-A2F2-3CF1761E185D}" type="pres">
      <dgm:prSet presAssocID="{DD3487A1-19A4-4D1F-9105-950B8CA73770}" presName="vert0" presStyleCnt="0">
        <dgm:presLayoutVars>
          <dgm:dir/>
          <dgm:animOne val="branch"/>
          <dgm:animLvl val="lvl"/>
        </dgm:presLayoutVars>
      </dgm:prSet>
      <dgm:spPr/>
    </dgm:pt>
    <dgm:pt modelId="{8512CC41-E2D9-41CF-9CEB-878F632CDCA7}" type="pres">
      <dgm:prSet presAssocID="{EF1C4F02-9318-435E-A131-65C003CD6049}" presName="thickLine" presStyleLbl="alignNode1" presStyleIdx="0" presStyleCnt="5"/>
      <dgm:spPr/>
    </dgm:pt>
    <dgm:pt modelId="{C73F18CC-77EE-45BE-A0EF-99AC7BF4CA1C}" type="pres">
      <dgm:prSet presAssocID="{EF1C4F02-9318-435E-A131-65C003CD6049}" presName="horz1" presStyleCnt="0"/>
      <dgm:spPr/>
    </dgm:pt>
    <dgm:pt modelId="{98926BB0-785E-4426-A0D0-95155A1BA064}" type="pres">
      <dgm:prSet presAssocID="{EF1C4F02-9318-435E-A131-65C003CD6049}" presName="tx1" presStyleLbl="revTx" presStyleIdx="0" presStyleCnt="5"/>
      <dgm:spPr/>
    </dgm:pt>
    <dgm:pt modelId="{AC8E0FEF-B10C-45DA-B4DD-EFE27ECD25C3}" type="pres">
      <dgm:prSet presAssocID="{EF1C4F02-9318-435E-A131-65C003CD6049}" presName="vert1" presStyleCnt="0"/>
      <dgm:spPr/>
    </dgm:pt>
    <dgm:pt modelId="{590F34FE-26DB-4B10-8103-9B470EACFCD2}" type="pres">
      <dgm:prSet presAssocID="{E4D9CB37-4B30-4A0F-99B7-F51316FB70E2}" presName="thickLine" presStyleLbl="alignNode1" presStyleIdx="1" presStyleCnt="5"/>
      <dgm:spPr/>
    </dgm:pt>
    <dgm:pt modelId="{09A10ABC-F7E0-4F98-8F00-4763A5B1ECFD}" type="pres">
      <dgm:prSet presAssocID="{E4D9CB37-4B30-4A0F-99B7-F51316FB70E2}" presName="horz1" presStyleCnt="0"/>
      <dgm:spPr/>
    </dgm:pt>
    <dgm:pt modelId="{E79C5C44-262C-417C-A59F-C7D95907C2A3}" type="pres">
      <dgm:prSet presAssocID="{E4D9CB37-4B30-4A0F-99B7-F51316FB70E2}" presName="tx1" presStyleLbl="revTx" presStyleIdx="1" presStyleCnt="5"/>
      <dgm:spPr/>
    </dgm:pt>
    <dgm:pt modelId="{00573BF0-F26E-4C98-BF95-6C53688E9CAA}" type="pres">
      <dgm:prSet presAssocID="{E4D9CB37-4B30-4A0F-99B7-F51316FB70E2}" presName="vert1" presStyleCnt="0"/>
      <dgm:spPr/>
    </dgm:pt>
    <dgm:pt modelId="{8DD4993B-24F1-450E-8849-4413CFCE6B1A}" type="pres">
      <dgm:prSet presAssocID="{0B885F1A-4AB0-42D9-9E37-AB8D093E7C23}" presName="thickLine" presStyleLbl="alignNode1" presStyleIdx="2" presStyleCnt="5"/>
      <dgm:spPr/>
    </dgm:pt>
    <dgm:pt modelId="{B77203E9-25B0-473A-A4AF-98A422877879}" type="pres">
      <dgm:prSet presAssocID="{0B885F1A-4AB0-42D9-9E37-AB8D093E7C23}" presName="horz1" presStyleCnt="0"/>
      <dgm:spPr/>
    </dgm:pt>
    <dgm:pt modelId="{C78B020A-8FD8-4C25-B385-552C0809E180}" type="pres">
      <dgm:prSet presAssocID="{0B885F1A-4AB0-42D9-9E37-AB8D093E7C23}" presName="tx1" presStyleLbl="revTx" presStyleIdx="2" presStyleCnt="5"/>
      <dgm:spPr/>
    </dgm:pt>
    <dgm:pt modelId="{55D8B788-1820-450D-9A04-BC79EA501E37}" type="pres">
      <dgm:prSet presAssocID="{0B885F1A-4AB0-42D9-9E37-AB8D093E7C23}" presName="vert1" presStyleCnt="0"/>
      <dgm:spPr/>
    </dgm:pt>
    <dgm:pt modelId="{3E2C05B3-C016-40DA-8C43-DBF0B067288D}" type="pres">
      <dgm:prSet presAssocID="{F97A632D-EDE8-467B-B587-096702D32A31}" presName="thickLine" presStyleLbl="alignNode1" presStyleIdx="3" presStyleCnt="5"/>
      <dgm:spPr/>
    </dgm:pt>
    <dgm:pt modelId="{7C874665-135C-47FB-A60E-A224E39F3C6A}" type="pres">
      <dgm:prSet presAssocID="{F97A632D-EDE8-467B-B587-096702D32A31}" presName="horz1" presStyleCnt="0"/>
      <dgm:spPr/>
    </dgm:pt>
    <dgm:pt modelId="{8F745E58-00D0-4736-8D17-B6AF71E3DEF7}" type="pres">
      <dgm:prSet presAssocID="{F97A632D-EDE8-467B-B587-096702D32A31}" presName="tx1" presStyleLbl="revTx" presStyleIdx="3" presStyleCnt="5"/>
      <dgm:spPr/>
    </dgm:pt>
    <dgm:pt modelId="{F651C66D-91C0-4967-B668-8B5C07A127DA}" type="pres">
      <dgm:prSet presAssocID="{F97A632D-EDE8-467B-B587-096702D32A31}" presName="vert1" presStyleCnt="0"/>
      <dgm:spPr/>
    </dgm:pt>
    <dgm:pt modelId="{A677E175-A641-4B50-B815-D9AAE93D1C66}" type="pres">
      <dgm:prSet presAssocID="{25E8EE09-96CE-4593-9B16-0FA54590DC26}" presName="thickLine" presStyleLbl="alignNode1" presStyleIdx="4" presStyleCnt="5"/>
      <dgm:spPr/>
    </dgm:pt>
    <dgm:pt modelId="{5BEA827A-4AFC-4256-8439-20F45C577518}" type="pres">
      <dgm:prSet presAssocID="{25E8EE09-96CE-4593-9B16-0FA54590DC26}" presName="horz1" presStyleCnt="0"/>
      <dgm:spPr/>
    </dgm:pt>
    <dgm:pt modelId="{48C3CC92-A6D3-4008-BB64-FE73A6AE9C8D}" type="pres">
      <dgm:prSet presAssocID="{25E8EE09-96CE-4593-9B16-0FA54590DC26}" presName="tx1" presStyleLbl="revTx" presStyleIdx="4" presStyleCnt="5"/>
      <dgm:spPr/>
    </dgm:pt>
    <dgm:pt modelId="{F643723F-C11F-4BA7-9FFD-C6F503675990}" type="pres">
      <dgm:prSet presAssocID="{25E8EE09-96CE-4593-9B16-0FA54590DC26}" presName="vert1" presStyleCnt="0"/>
      <dgm:spPr/>
    </dgm:pt>
  </dgm:ptLst>
  <dgm:cxnLst>
    <dgm:cxn modelId="{1BFBCE06-5490-4A5A-A966-3F6AE0AB1D97}" srcId="{DD3487A1-19A4-4D1F-9105-950B8CA73770}" destId="{EF1C4F02-9318-435E-A131-65C003CD6049}" srcOrd="0" destOrd="0" parTransId="{B451F227-C427-40B9-999D-D36FDBC8E51B}" sibTransId="{BA429459-0578-460C-ABFB-2D15B53996C9}"/>
    <dgm:cxn modelId="{8A695725-237D-410C-8FD5-E11EDD852A8F}" type="presOf" srcId="{F97A632D-EDE8-467B-B587-096702D32A31}" destId="{8F745E58-00D0-4736-8D17-B6AF71E3DEF7}" srcOrd="0" destOrd="0" presId="urn:microsoft.com/office/officeart/2008/layout/LinedList"/>
    <dgm:cxn modelId="{B3C9A93F-8970-4590-94BB-3AB809B50E53}" type="presOf" srcId="{E4D9CB37-4B30-4A0F-99B7-F51316FB70E2}" destId="{E79C5C44-262C-417C-A59F-C7D95907C2A3}" srcOrd="0" destOrd="0" presId="urn:microsoft.com/office/officeart/2008/layout/LinedList"/>
    <dgm:cxn modelId="{5A06D560-3C45-45CB-BAE6-85A6DE81C40C}" type="presOf" srcId="{0B885F1A-4AB0-42D9-9E37-AB8D093E7C23}" destId="{C78B020A-8FD8-4C25-B385-552C0809E180}" srcOrd="0" destOrd="0" presId="urn:microsoft.com/office/officeart/2008/layout/LinedList"/>
    <dgm:cxn modelId="{3FCDEE48-9BC5-45A8-A2BF-98E4C9DC55BD}" srcId="{DD3487A1-19A4-4D1F-9105-950B8CA73770}" destId="{E4D9CB37-4B30-4A0F-99B7-F51316FB70E2}" srcOrd="1" destOrd="0" parTransId="{210149F6-4C47-4F19-8AA0-D5EFBAF2EB5B}" sibTransId="{8885EBBB-0E81-4F34-A126-667D5B1BE313}"/>
    <dgm:cxn modelId="{11628E49-872A-49BC-B34A-ADD04C5F32E7}" type="presOf" srcId="{DD3487A1-19A4-4D1F-9105-950B8CA73770}" destId="{6440EB28-435F-4A69-A2F2-3CF1761E185D}" srcOrd="0" destOrd="0" presId="urn:microsoft.com/office/officeart/2008/layout/LinedList"/>
    <dgm:cxn modelId="{DDA00C52-470D-4DCB-9D38-97719EEF90D7}" srcId="{DD3487A1-19A4-4D1F-9105-950B8CA73770}" destId="{F97A632D-EDE8-467B-B587-096702D32A31}" srcOrd="3" destOrd="0" parTransId="{57F5CA5F-5B08-4064-A535-1BC8DD969D3B}" sibTransId="{0EC74B3D-A1FB-496B-8711-1588F521BCEA}"/>
    <dgm:cxn modelId="{AF10FE7A-3E5B-4D2E-915A-50A62F290548}" type="presOf" srcId="{25E8EE09-96CE-4593-9B16-0FA54590DC26}" destId="{48C3CC92-A6D3-4008-BB64-FE73A6AE9C8D}" srcOrd="0" destOrd="0" presId="urn:microsoft.com/office/officeart/2008/layout/LinedList"/>
    <dgm:cxn modelId="{243D3894-18A3-46F2-A8CA-55E1FCF3BECE}" srcId="{DD3487A1-19A4-4D1F-9105-950B8CA73770}" destId="{0B885F1A-4AB0-42D9-9E37-AB8D093E7C23}" srcOrd="2" destOrd="0" parTransId="{7344E12B-173C-4953-9483-935106EEE2E0}" sibTransId="{C89746FC-282F-4513-B4E6-75269D34E9DD}"/>
    <dgm:cxn modelId="{5F7B3597-BE0E-49E7-B9F1-68F3224DCE5A}" type="presOf" srcId="{EF1C4F02-9318-435E-A131-65C003CD6049}" destId="{98926BB0-785E-4426-A0D0-95155A1BA064}" srcOrd="0" destOrd="0" presId="urn:microsoft.com/office/officeart/2008/layout/LinedList"/>
    <dgm:cxn modelId="{FE1536ED-A441-476C-89A8-ACA7A6BC33BB}" srcId="{DD3487A1-19A4-4D1F-9105-950B8CA73770}" destId="{25E8EE09-96CE-4593-9B16-0FA54590DC26}" srcOrd="4" destOrd="0" parTransId="{43354017-7161-4FF1-AEC0-FD96A2953DB9}" sibTransId="{1A408F9D-4942-4547-B692-FC9A86087D28}"/>
    <dgm:cxn modelId="{145E3E62-FF13-4C13-AA55-D834977D8156}" type="presParOf" srcId="{6440EB28-435F-4A69-A2F2-3CF1761E185D}" destId="{8512CC41-E2D9-41CF-9CEB-878F632CDCA7}" srcOrd="0" destOrd="0" presId="urn:microsoft.com/office/officeart/2008/layout/LinedList"/>
    <dgm:cxn modelId="{2579AF12-F416-4D03-B555-5D9544EFADD1}" type="presParOf" srcId="{6440EB28-435F-4A69-A2F2-3CF1761E185D}" destId="{C73F18CC-77EE-45BE-A0EF-99AC7BF4CA1C}" srcOrd="1" destOrd="0" presId="urn:microsoft.com/office/officeart/2008/layout/LinedList"/>
    <dgm:cxn modelId="{6BE02C16-9D8C-4C7B-AE30-A916584940B4}" type="presParOf" srcId="{C73F18CC-77EE-45BE-A0EF-99AC7BF4CA1C}" destId="{98926BB0-785E-4426-A0D0-95155A1BA064}" srcOrd="0" destOrd="0" presId="urn:microsoft.com/office/officeart/2008/layout/LinedList"/>
    <dgm:cxn modelId="{A7F89299-D2B3-4D57-AE86-4948DDEAA803}" type="presParOf" srcId="{C73F18CC-77EE-45BE-A0EF-99AC7BF4CA1C}" destId="{AC8E0FEF-B10C-45DA-B4DD-EFE27ECD25C3}" srcOrd="1" destOrd="0" presId="urn:microsoft.com/office/officeart/2008/layout/LinedList"/>
    <dgm:cxn modelId="{44C14E6C-1EB7-4F77-A5C5-694745185EC4}" type="presParOf" srcId="{6440EB28-435F-4A69-A2F2-3CF1761E185D}" destId="{590F34FE-26DB-4B10-8103-9B470EACFCD2}" srcOrd="2" destOrd="0" presId="urn:microsoft.com/office/officeart/2008/layout/LinedList"/>
    <dgm:cxn modelId="{6F7935BE-110C-4865-8637-0AD37805DD6A}" type="presParOf" srcId="{6440EB28-435F-4A69-A2F2-3CF1761E185D}" destId="{09A10ABC-F7E0-4F98-8F00-4763A5B1ECFD}" srcOrd="3" destOrd="0" presId="urn:microsoft.com/office/officeart/2008/layout/LinedList"/>
    <dgm:cxn modelId="{966DD5B1-27D9-410F-B126-F5741CB831ED}" type="presParOf" srcId="{09A10ABC-F7E0-4F98-8F00-4763A5B1ECFD}" destId="{E79C5C44-262C-417C-A59F-C7D95907C2A3}" srcOrd="0" destOrd="0" presId="urn:microsoft.com/office/officeart/2008/layout/LinedList"/>
    <dgm:cxn modelId="{0C588A0C-FF7E-4195-BF5D-C3FC960DD1AA}" type="presParOf" srcId="{09A10ABC-F7E0-4F98-8F00-4763A5B1ECFD}" destId="{00573BF0-F26E-4C98-BF95-6C53688E9CAA}" srcOrd="1" destOrd="0" presId="urn:microsoft.com/office/officeart/2008/layout/LinedList"/>
    <dgm:cxn modelId="{18C8283B-B347-4B37-9BC4-99D8B9EAE05D}" type="presParOf" srcId="{6440EB28-435F-4A69-A2F2-3CF1761E185D}" destId="{8DD4993B-24F1-450E-8849-4413CFCE6B1A}" srcOrd="4" destOrd="0" presId="urn:microsoft.com/office/officeart/2008/layout/LinedList"/>
    <dgm:cxn modelId="{EDC2348F-89CA-4E15-8459-008F48FABABD}" type="presParOf" srcId="{6440EB28-435F-4A69-A2F2-3CF1761E185D}" destId="{B77203E9-25B0-473A-A4AF-98A422877879}" srcOrd="5" destOrd="0" presId="urn:microsoft.com/office/officeart/2008/layout/LinedList"/>
    <dgm:cxn modelId="{F66F83C3-7EBA-4195-BAEE-CDC95E1F49C3}" type="presParOf" srcId="{B77203E9-25B0-473A-A4AF-98A422877879}" destId="{C78B020A-8FD8-4C25-B385-552C0809E180}" srcOrd="0" destOrd="0" presId="urn:microsoft.com/office/officeart/2008/layout/LinedList"/>
    <dgm:cxn modelId="{4C0083E0-79C3-4DC2-81DF-2EE8B6F6BD71}" type="presParOf" srcId="{B77203E9-25B0-473A-A4AF-98A422877879}" destId="{55D8B788-1820-450D-9A04-BC79EA501E37}" srcOrd="1" destOrd="0" presId="urn:microsoft.com/office/officeart/2008/layout/LinedList"/>
    <dgm:cxn modelId="{6B494641-75AE-4C91-882B-E22E10A65938}" type="presParOf" srcId="{6440EB28-435F-4A69-A2F2-3CF1761E185D}" destId="{3E2C05B3-C016-40DA-8C43-DBF0B067288D}" srcOrd="6" destOrd="0" presId="urn:microsoft.com/office/officeart/2008/layout/LinedList"/>
    <dgm:cxn modelId="{4E5CB68A-F2A0-4F55-9314-894B3980CBC2}" type="presParOf" srcId="{6440EB28-435F-4A69-A2F2-3CF1761E185D}" destId="{7C874665-135C-47FB-A60E-A224E39F3C6A}" srcOrd="7" destOrd="0" presId="urn:microsoft.com/office/officeart/2008/layout/LinedList"/>
    <dgm:cxn modelId="{3985BF88-E967-4AA6-80FA-F91E6BB7985E}" type="presParOf" srcId="{7C874665-135C-47FB-A60E-A224E39F3C6A}" destId="{8F745E58-00D0-4736-8D17-B6AF71E3DEF7}" srcOrd="0" destOrd="0" presId="urn:microsoft.com/office/officeart/2008/layout/LinedList"/>
    <dgm:cxn modelId="{09DCD898-F996-4390-9880-7F80F9258DE4}" type="presParOf" srcId="{7C874665-135C-47FB-A60E-A224E39F3C6A}" destId="{F651C66D-91C0-4967-B668-8B5C07A127DA}" srcOrd="1" destOrd="0" presId="urn:microsoft.com/office/officeart/2008/layout/LinedList"/>
    <dgm:cxn modelId="{9329F706-653A-403A-A9BC-E7B1A78BDA46}" type="presParOf" srcId="{6440EB28-435F-4A69-A2F2-3CF1761E185D}" destId="{A677E175-A641-4B50-B815-D9AAE93D1C66}" srcOrd="8" destOrd="0" presId="urn:microsoft.com/office/officeart/2008/layout/LinedList"/>
    <dgm:cxn modelId="{98519A09-E765-4FA1-996C-B2EE6F209ECC}" type="presParOf" srcId="{6440EB28-435F-4A69-A2F2-3CF1761E185D}" destId="{5BEA827A-4AFC-4256-8439-20F45C577518}" srcOrd="9" destOrd="0" presId="urn:microsoft.com/office/officeart/2008/layout/LinedList"/>
    <dgm:cxn modelId="{923E9ACA-78E5-4A12-9D56-EB65AD8D270C}" type="presParOf" srcId="{5BEA827A-4AFC-4256-8439-20F45C577518}" destId="{48C3CC92-A6D3-4008-BB64-FE73A6AE9C8D}" srcOrd="0" destOrd="0" presId="urn:microsoft.com/office/officeart/2008/layout/LinedList"/>
    <dgm:cxn modelId="{92683A43-A7A4-43CF-8E7B-EEB9F5A7753E}" type="presParOf" srcId="{5BEA827A-4AFC-4256-8439-20F45C577518}" destId="{F643723F-C11F-4BA7-9FFD-C6F5036759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CC41-E2D9-41CF-9CEB-878F632CDCA7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26BB0-785E-4426-A0D0-95155A1BA064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/>
            <a:t>新型コロナウイルスの影響による相談の</a:t>
          </a:r>
          <a:r>
            <a:rPr kumimoji="1" lang="ja-JP" altLang="en-US" sz="3100" kern="1200"/>
            <a:t>傾向</a:t>
          </a:r>
          <a:endParaRPr lang="en-US" sz="3100" kern="1200" dirty="0"/>
        </a:p>
      </dsp:txBody>
      <dsp:txXfrm>
        <a:off x="0" y="531"/>
        <a:ext cx="10515600" cy="870055"/>
      </dsp:txXfrm>
    </dsp:sp>
    <dsp:sp modelId="{590F34FE-26DB-4B10-8103-9B470EACFCD2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5C44-262C-417C-A59F-C7D95907C2A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100" kern="1200" dirty="0"/>
            <a:t>With</a:t>
          </a:r>
          <a:r>
            <a:rPr kumimoji="1" lang="ja-JP" sz="3100" kern="1200" dirty="0"/>
            <a:t>コロナの時代における働き方の変化</a:t>
          </a:r>
          <a:endParaRPr lang="en-US" sz="3100" kern="1200" dirty="0"/>
        </a:p>
      </dsp:txBody>
      <dsp:txXfrm>
        <a:off x="0" y="870586"/>
        <a:ext cx="10515600" cy="870055"/>
      </dsp:txXfrm>
    </dsp:sp>
    <dsp:sp modelId="{8DD4993B-24F1-450E-8849-4413CFCE6B1A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020A-8FD8-4C25-B385-552C0809E180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 dirty="0"/>
            <a:t>雇用のポイント</a:t>
          </a:r>
          <a:endParaRPr lang="en-US" sz="3100" kern="1200" dirty="0"/>
        </a:p>
      </dsp:txBody>
      <dsp:txXfrm>
        <a:off x="0" y="1740641"/>
        <a:ext cx="10515600" cy="870055"/>
      </dsp:txXfrm>
    </dsp:sp>
    <dsp:sp modelId="{3E2C05B3-C016-40DA-8C43-DBF0B067288D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45E58-00D0-4736-8D17-B6AF71E3DEF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/>
            <a:t>事例</a:t>
          </a:r>
          <a:r>
            <a:rPr kumimoji="1" lang="en-US" sz="3100" kern="1200"/>
            <a:t>1</a:t>
          </a:r>
          <a:endParaRPr lang="en-US" sz="3100" kern="1200"/>
        </a:p>
      </dsp:txBody>
      <dsp:txXfrm>
        <a:off x="0" y="2610696"/>
        <a:ext cx="10515600" cy="870055"/>
      </dsp:txXfrm>
    </dsp:sp>
    <dsp:sp modelId="{A677E175-A641-4B50-B815-D9AAE93D1C66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CC92-A6D3-4008-BB64-FE73A6AE9C8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/>
            <a:t>事例</a:t>
          </a:r>
          <a:r>
            <a:rPr kumimoji="1" lang="en-US" sz="3100" kern="1200"/>
            <a:t>2</a:t>
          </a:r>
          <a:endParaRPr lang="en-US" sz="3100" kern="1200"/>
        </a:p>
      </dsp:txBody>
      <dsp:txXfrm>
        <a:off x="0" y="3480751"/>
        <a:ext cx="10515600" cy="870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CC41-E2D9-41CF-9CEB-878F632CDCA7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26BB0-785E-4426-A0D0-95155A1BA064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/>
            <a:t>新型コロナウイルスの影響による相談の</a:t>
          </a:r>
          <a:r>
            <a:rPr kumimoji="1" lang="ja-JP" altLang="en-US" sz="3100" kern="1200"/>
            <a:t>傾向</a:t>
          </a:r>
          <a:endParaRPr lang="en-US" sz="3100" kern="1200" dirty="0"/>
        </a:p>
      </dsp:txBody>
      <dsp:txXfrm>
        <a:off x="0" y="531"/>
        <a:ext cx="10515600" cy="870055"/>
      </dsp:txXfrm>
    </dsp:sp>
    <dsp:sp modelId="{590F34FE-26DB-4B10-8103-9B470EACFCD2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5C44-262C-417C-A59F-C7D95907C2A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With</a:t>
          </a:r>
          <a:r>
            <a:rPr kumimoji="1" lang="ja-JP" sz="3100" kern="1200" dirty="0">
              <a:solidFill>
                <a:schemeClr val="bg1">
                  <a:lumMod val="65000"/>
                </a:schemeClr>
              </a:solidFill>
            </a:rPr>
            <a:t>コロナの時代における働き方の変化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870586"/>
        <a:ext cx="10515600" cy="870055"/>
      </dsp:txXfrm>
    </dsp:sp>
    <dsp:sp modelId="{8DD4993B-24F1-450E-8849-4413CFCE6B1A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020A-8FD8-4C25-B385-552C0809E180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 dirty="0">
              <a:solidFill>
                <a:schemeClr val="bg1">
                  <a:lumMod val="65000"/>
                </a:schemeClr>
              </a:solidFill>
            </a:rPr>
            <a:t>雇用のポイント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1740641"/>
        <a:ext cx="10515600" cy="870055"/>
      </dsp:txXfrm>
    </dsp:sp>
    <dsp:sp modelId="{3E2C05B3-C016-40DA-8C43-DBF0B067288D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45E58-00D0-4736-8D17-B6AF71E3DEF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1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2610696"/>
        <a:ext cx="10515600" cy="870055"/>
      </dsp:txXfrm>
    </dsp:sp>
    <dsp:sp modelId="{A677E175-A641-4B50-B815-D9AAE93D1C66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CC92-A6D3-4008-BB64-FE73A6AE9C8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2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3480751"/>
        <a:ext cx="10515600" cy="870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FFE55-F4ED-4A89-A49A-63AAFA9F0AAB}">
      <dsp:nvSpPr>
        <dsp:cNvPr id="0" name=""/>
        <dsp:cNvSpPr/>
      </dsp:nvSpPr>
      <dsp:spPr>
        <a:xfrm>
          <a:off x="0" y="15623"/>
          <a:ext cx="5257800" cy="1277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 dirty="0"/>
            <a:t>機会の減少</a:t>
          </a:r>
          <a:endParaRPr lang="en-US" sz="4200" kern="1200" dirty="0"/>
        </a:p>
      </dsp:txBody>
      <dsp:txXfrm>
        <a:off x="62369" y="77992"/>
        <a:ext cx="5133062" cy="1152902"/>
      </dsp:txXfrm>
    </dsp:sp>
    <dsp:sp modelId="{6C03BAB7-FD1C-4BA4-A8FB-86E44DF98008}">
      <dsp:nvSpPr>
        <dsp:cNvPr id="0" name=""/>
        <dsp:cNvSpPr/>
      </dsp:nvSpPr>
      <dsp:spPr>
        <a:xfrm>
          <a:off x="0" y="1414224"/>
          <a:ext cx="5257800" cy="127764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 dirty="0"/>
            <a:t>働き方の変化</a:t>
          </a:r>
          <a:endParaRPr lang="en-US" sz="4200" kern="1200" dirty="0"/>
        </a:p>
      </dsp:txBody>
      <dsp:txXfrm>
        <a:off x="62369" y="1476593"/>
        <a:ext cx="5133062" cy="1152902"/>
      </dsp:txXfrm>
    </dsp:sp>
    <dsp:sp modelId="{40ED47B5-D872-44E0-BE25-B6A3B0FE7CB6}">
      <dsp:nvSpPr>
        <dsp:cNvPr id="0" name=""/>
        <dsp:cNvSpPr/>
      </dsp:nvSpPr>
      <dsp:spPr>
        <a:xfrm>
          <a:off x="0" y="2812824"/>
          <a:ext cx="5257800" cy="127764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 dirty="0"/>
            <a:t>契約への影響</a:t>
          </a:r>
          <a:endParaRPr lang="en-US" sz="4200" kern="1200" dirty="0"/>
        </a:p>
      </dsp:txBody>
      <dsp:txXfrm>
        <a:off x="62369" y="2875193"/>
        <a:ext cx="5133062" cy="1152902"/>
      </dsp:txXfrm>
    </dsp:sp>
    <dsp:sp modelId="{0DFBDBFC-56EC-40AE-8E32-9BB029A75D40}">
      <dsp:nvSpPr>
        <dsp:cNvPr id="0" name=""/>
        <dsp:cNvSpPr/>
      </dsp:nvSpPr>
      <dsp:spPr>
        <a:xfrm>
          <a:off x="0" y="4211424"/>
          <a:ext cx="5257800" cy="12776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 dirty="0"/>
            <a:t>生活の変化</a:t>
          </a:r>
          <a:endParaRPr lang="en-US" sz="4200" kern="1200" dirty="0"/>
        </a:p>
      </dsp:txBody>
      <dsp:txXfrm>
        <a:off x="62369" y="4273793"/>
        <a:ext cx="5133062" cy="11529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CC41-E2D9-41CF-9CEB-878F632CDCA7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26BB0-785E-4426-A0D0-95155A1BA064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新型コロナウイルスの影響による相談の</a:t>
          </a:r>
          <a:r>
            <a:rPr kumimoji="1" lang="ja-JP" altLang="en-US" sz="3100" kern="1200">
              <a:solidFill>
                <a:schemeClr val="bg1">
                  <a:lumMod val="65000"/>
                </a:schemeClr>
              </a:solidFill>
            </a:rPr>
            <a:t>傾向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531"/>
        <a:ext cx="10515600" cy="870055"/>
      </dsp:txXfrm>
    </dsp:sp>
    <dsp:sp modelId="{590F34FE-26DB-4B10-8103-9B470EACFCD2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5C44-262C-417C-A59F-C7D95907C2A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100" kern="1200" dirty="0"/>
            <a:t>With</a:t>
          </a:r>
          <a:r>
            <a:rPr kumimoji="1" lang="ja-JP" sz="3100" kern="1200" dirty="0"/>
            <a:t>コロナの時代における働き方の変化</a:t>
          </a:r>
          <a:endParaRPr lang="en-US" sz="3100" kern="1200" dirty="0"/>
        </a:p>
      </dsp:txBody>
      <dsp:txXfrm>
        <a:off x="0" y="870586"/>
        <a:ext cx="10515600" cy="870055"/>
      </dsp:txXfrm>
    </dsp:sp>
    <dsp:sp modelId="{8DD4993B-24F1-450E-8849-4413CFCE6B1A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020A-8FD8-4C25-B385-552C0809E180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 dirty="0">
              <a:solidFill>
                <a:schemeClr val="bg1">
                  <a:lumMod val="65000"/>
                </a:schemeClr>
              </a:solidFill>
            </a:rPr>
            <a:t>雇用のポイント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1740641"/>
        <a:ext cx="10515600" cy="870055"/>
      </dsp:txXfrm>
    </dsp:sp>
    <dsp:sp modelId="{3E2C05B3-C016-40DA-8C43-DBF0B067288D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45E58-00D0-4736-8D17-B6AF71E3DEF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1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2610696"/>
        <a:ext cx="10515600" cy="870055"/>
      </dsp:txXfrm>
    </dsp:sp>
    <dsp:sp modelId="{A677E175-A641-4B50-B815-D9AAE93D1C66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CC92-A6D3-4008-BB64-FE73A6AE9C8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2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3480751"/>
        <a:ext cx="10515600" cy="8700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CD070-6AFF-8243-8358-EE1D4E8B7DAE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働く場所の変化</a:t>
          </a:r>
          <a:endParaRPr lang="en-US" sz="3200" kern="1200" dirty="0"/>
        </a:p>
      </dsp:txBody>
      <dsp:txXfrm>
        <a:off x="1748064" y="2975"/>
        <a:ext cx="3342605" cy="2005563"/>
      </dsp:txXfrm>
    </dsp:sp>
    <dsp:sp modelId="{96101948-C48F-704F-A4C5-70E2A8753C6A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600" kern="1200"/>
            <a:t>働く時間の</a:t>
          </a:r>
          <a:endParaRPr kumimoji="1" lang="en-US" altLang="ja-JP" sz="3600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600" kern="1200"/>
            <a:t>変化</a:t>
          </a:r>
          <a:endParaRPr kumimoji="1" lang="en-US" altLang="ja-JP" sz="3600" kern="1200" dirty="0"/>
        </a:p>
      </dsp:txBody>
      <dsp:txXfrm>
        <a:off x="5424930" y="2975"/>
        <a:ext cx="3342605" cy="2005563"/>
      </dsp:txXfrm>
    </dsp:sp>
    <dsp:sp modelId="{1BAEEFF6-ED0C-394D-8B62-F73BC011A202}">
      <dsp:nvSpPr>
        <dsp:cNvPr id="0" name=""/>
        <dsp:cNvSpPr/>
      </dsp:nvSpPr>
      <dsp:spPr>
        <a:xfrm>
          <a:off x="3586497" y="2342799"/>
          <a:ext cx="3342605" cy="200556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kern="1200" dirty="0"/>
            <a:t>業務内容</a:t>
          </a:r>
          <a:r>
            <a:rPr kumimoji="1" lang="ja-JP" altLang="en-US" sz="3200" kern="1200"/>
            <a:t>の変化</a:t>
          </a:r>
          <a:endParaRPr kumimoji="1" lang="en-US" altLang="ja-JP" sz="3200" kern="1200" dirty="0"/>
        </a:p>
      </dsp:txBody>
      <dsp:txXfrm>
        <a:off x="3586497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CC41-E2D9-41CF-9CEB-878F632CDCA7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26BB0-785E-4426-A0D0-95155A1BA064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新型コロナウイルスの影響による相談の</a:t>
          </a:r>
          <a:r>
            <a:rPr kumimoji="1" lang="ja-JP" altLang="en-US" sz="3100" kern="1200">
              <a:solidFill>
                <a:schemeClr val="bg1">
                  <a:lumMod val="65000"/>
                </a:schemeClr>
              </a:solidFill>
            </a:rPr>
            <a:t>傾向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531"/>
        <a:ext cx="10515600" cy="870055"/>
      </dsp:txXfrm>
    </dsp:sp>
    <dsp:sp modelId="{590F34FE-26DB-4B10-8103-9B470EACFCD2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5C44-262C-417C-A59F-C7D95907C2A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100" kern="1200" dirty="0">
              <a:solidFill>
                <a:schemeClr val="bg1">
                  <a:lumMod val="75000"/>
                </a:schemeClr>
              </a:solidFill>
            </a:rPr>
            <a:t>With</a:t>
          </a:r>
          <a:r>
            <a:rPr kumimoji="1" lang="ja-JP" sz="3100" kern="1200" dirty="0">
              <a:solidFill>
                <a:schemeClr val="bg1">
                  <a:lumMod val="75000"/>
                </a:schemeClr>
              </a:solidFill>
            </a:rPr>
            <a:t>コロナの時代における働き方の変化</a:t>
          </a:r>
          <a:endParaRPr lang="en-US" sz="31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0" y="870586"/>
        <a:ext cx="10515600" cy="870055"/>
      </dsp:txXfrm>
    </dsp:sp>
    <dsp:sp modelId="{8DD4993B-24F1-450E-8849-4413CFCE6B1A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020A-8FD8-4C25-B385-552C0809E180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 dirty="0">
              <a:solidFill>
                <a:schemeClr val="tx1"/>
              </a:solidFill>
            </a:rPr>
            <a:t>雇用のポイント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0" y="1740641"/>
        <a:ext cx="10515600" cy="870055"/>
      </dsp:txXfrm>
    </dsp:sp>
    <dsp:sp modelId="{3E2C05B3-C016-40DA-8C43-DBF0B067288D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45E58-00D0-4736-8D17-B6AF71E3DEF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1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2610696"/>
        <a:ext cx="10515600" cy="870055"/>
      </dsp:txXfrm>
    </dsp:sp>
    <dsp:sp modelId="{A677E175-A641-4B50-B815-D9AAE93D1C66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CC92-A6D3-4008-BB64-FE73A6AE9C8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事例</a:t>
          </a:r>
          <a:r>
            <a:rPr kumimoji="1" lang="en-US" sz="3100" kern="1200" dirty="0">
              <a:solidFill>
                <a:schemeClr val="bg1">
                  <a:lumMod val="65000"/>
                </a:schemeClr>
              </a:solidFill>
            </a:rPr>
            <a:t>2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3480751"/>
        <a:ext cx="10515600" cy="8700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CC41-E2D9-41CF-9CEB-878F632CDCA7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26BB0-785E-4426-A0D0-95155A1BA064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bg1">
                  <a:lumMod val="65000"/>
                </a:schemeClr>
              </a:solidFill>
            </a:rPr>
            <a:t>新型コロナウイルスの影響による相談の</a:t>
          </a:r>
          <a:r>
            <a:rPr kumimoji="1" lang="ja-JP" altLang="en-US" sz="3100" kern="1200">
              <a:solidFill>
                <a:schemeClr val="bg1">
                  <a:lumMod val="65000"/>
                </a:schemeClr>
              </a:solidFill>
            </a:rPr>
            <a:t>傾向</a:t>
          </a:r>
          <a:endParaRPr lang="en-US" sz="31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0" y="531"/>
        <a:ext cx="10515600" cy="870055"/>
      </dsp:txXfrm>
    </dsp:sp>
    <dsp:sp modelId="{590F34FE-26DB-4B10-8103-9B470EACFCD2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5C44-262C-417C-A59F-C7D95907C2A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100" kern="1200" dirty="0">
              <a:solidFill>
                <a:schemeClr val="bg1">
                  <a:lumMod val="75000"/>
                </a:schemeClr>
              </a:solidFill>
            </a:rPr>
            <a:t>With</a:t>
          </a:r>
          <a:r>
            <a:rPr kumimoji="1" lang="ja-JP" sz="3100" kern="1200" dirty="0">
              <a:solidFill>
                <a:schemeClr val="bg1">
                  <a:lumMod val="75000"/>
                </a:schemeClr>
              </a:solidFill>
            </a:rPr>
            <a:t>コロナの時代における働き方の変化</a:t>
          </a:r>
          <a:endParaRPr lang="en-US" sz="31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0" y="870586"/>
        <a:ext cx="10515600" cy="870055"/>
      </dsp:txXfrm>
    </dsp:sp>
    <dsp:sp modelId="{8DD4993B-24F1-450E-8849-4413CFCE6B1A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020A-8FD8-4C25-B385-552C0809E180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 dirty="0">
              <a:solidFill>
                <a:schemeClr val="bg1">
                  <a:lumMod val="75000"/>
                </a:schemeClr>
              </a:solidFill>
            </a:rPr>
            <a:t>雇用のポイント</a:t>
          </a:r>
          <a:endParaRPr lang="en-US" sz="31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0" y="1740641"/>
        <a:ext cx="10515600" cy="870055"/>
      </dsp:txXfrm>
    </dsp:sp>
    <dsp:sp modelId="{3E2C05B3-C016-40DA-8C43-DBF0B067288D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45E58-00D0-4736-8D17-B6AF71E3DEF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tx1"/>
              </a:solidFill>
            </a:rPr>
            <a:t>事例</a:t>
          </a:r>
          <a:r>
            <a:rPr kumimoji="1" lang="en-US" sz="3100" kern="1200" dirty="0">
              <a:solidFill>
                <a:schemeClr val="tx1"/>
              </a:solidFill>
            </a:rPr>
            <a:t>1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0" y="2610696"/>
        <a:ext cx="10515600" cy="870055"/>
      </dsp:txXfrm>
    </dsp:sp>
    <dsp:sp modelId="{A677E175-A641-4B50-B815-D9AAE93D1C66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CC92-A6D3-4008-BB64-FE73A6AE9C8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100" kern="1200">
              <a:solidFill>
                <a:schemeClr val="tx1"/>
              </a:solidFill>
            </a:rPr>
            <a:t>事例</a:t>
          </a:r>
          <a:r>
            <a:rPr kumimoji="1" lang="en-US" sz="3100" kern="1200" dirty="0">
              <a:solidFill>
                <a:schemeClr val="tx1"/>
              </a:solidFill>
            </a:rPr>
            <a:t>2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7320A-27D2-4773-ACAC-2DB66DF5C9E6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98560-8900-4712-B0DC-2E2CF0AD2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50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83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9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85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44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574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729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42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673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698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40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489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298560-8900-4712-B0DC-2E2CF0AD20C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5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4237A-5F3B-4BD0-82F9-C8456FE19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075514-3A06-4A47-BEB8-149641D72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0907C8-69F9-4EDF-ADC2-3BACEFF1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3DF8B6-62B3-4ABA-A9EF-FF4FC35C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F85EDA-1CB7-4C76-8309-2294E4BE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54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6E3CE2-F539-4BD9-A0B8-1214369E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AB746C-1589-4DA4-8440-169AC8C2B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80EDA-94FE-440A-AD64-4A29FFB4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9B0C69-8FC9-4BF3-AA23-9D5706506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41241-5408-4074-9BBA-5239227C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88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1B5CD15-5717-45BB-9E03-8D792BE53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F2DFD8-D732-442D-85ED-D4BDCF97B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23463A-2100-4FA8-8DF2-F1D2FF96B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3EA116-7FBB-464B-92D3-2481BD3D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A8896E-A065-4068-84E0-C7400AF69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41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FD0CA-6ADF-4325-98FC-D1A9BAF5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23DA86-FD8F-4C02-8B39-927FF9B12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4C36E-280D-45DC-B867-111D7966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4E46F9-9174-41BF-A4AA-802C07486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E598C9-DC2F-4949-AE8D-649CC5A26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13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BB7970-9E96-4A32-884D-72799079D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2E0890-B092-4C2C-B85B-D6ACA030E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B4ED0-70BE-47B3-81BC-A3C64EF3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873909-E3E0-40AD-B538-082DAE60C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C19F8-6118-4AA1-88FA-EEB81B6F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89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D39EB-9AB3-45B2-9994-05756B6E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7D819A-2AC2-4B9D-9B31-48BF6703C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4596D1-79E1-48AA-963B-FED5C83C5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B58691-7B41-4281-AB01-BC97162C7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7DA6B0-7B55-44D5-9571-55256D85C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FE6D92-BB1C-4985-B067-A8F80BDFD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75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4BC762-145D-46E9-B271-FAD44EB9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6E2C16-B916-495A-B917-1F2A0F434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9BB210-2BC8-45CA-924B-2EE1EDF3F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28E018-F159-46B0-939C-286BC1552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4AA7AC-0F86-4E10-B843-204FE1F43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6FE9F5-7AC1-4C77-8E3A-BAC550AF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055460-3312-4C84-8660-C1E702EBF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ABB5090-F540-4104-AE09-958CFB0C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05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D0AA5F-AF37-4EC4-B33C-8B48800F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724FD2-FF01-44CE-ABC4-E653C7701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DC628A-FD28-4EF2-BA0C-1FD4ED94D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B7D951-1314-44AC-A813-6ED2FD42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22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DAC324-EAA7-4434-ABA0-273BEEA5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38BF42-0DF6-4B84-A0E9-5985FDCE8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3EF9E4-7B77-45DC-A1F6-601F72762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57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202FF-0066-41F6-8B53-2C905F86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8D9401-7128-4503-9551-5FD301514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6FCED5-C9CB-48AF-BEFD-3BA4A076B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93FD60-1CF7-4501-AF1A-EABB9178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62E122-667F-4906-89E7-D8F78626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5FB0B8-E764-4658-A783-16EEF0F2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0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8FB41F-CB0B-4E0C-851A-55C62222E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32DEC0-D8A6-4FE7-8760-BC5BBECBC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17CFDA-6123-4B89-84AD-DCCA51E0E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6CA73E-513C-4DA1-B947-B4A5EEB4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DEF341-1D0E-4C1C-BC54-64646D0D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DEB149-C4E7-460E-8B7A-F2510DEA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1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9ECA5A6-D3AF-4970-B909-A0B24B89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D90D23-5D68-4006-B7FE-7841964E7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474E0E-6ADA-494F-8685-40232AA0F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98E0-B380-40BE-8EDE-79E8DF5850FE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22354D-74DE-4895-98C2-2E787E2C6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316D19-75C3-4143-8B10-0B629F0D3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EB06-6319-424C-A45F-E9C07046D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4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2BD2C0-5052-411E-BE12-81EAFDDA4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812886" cy="1599489"/>
          </a:xfrm>
          <a:noFill/>
        </p:spPr>
        <p:txBody>
          <a:bodyPr>
            <a:normAutofit/>
          </a:bodyPr>
          <a:lstStyle/>
          <a:p>
            <a:r>
              <a:rPr kumimoji="1" lang="ja-JP" altLang="en-US" sz="2000">
                <a:solidFill>
                  <a:srgbClr val="080808"/>
                </a:solidFill>
              </a:rPr>
              <a:t>ー就労支援の立場からー</a:t>
            </a:r>
            <a:endParaRPr kumimoji="1" lang="en-US" altLang="ja-JP" sz="2000" dirty="0">
              <a:solidFill>
                <a:srgbClr val="080808"/>
              </a:solidFill>
            </a:endParaRPr>
          </a:p>
          <a:p>
            <a:r>
              <a:rPr kumimoji="1" lang="ja-JP" altLang="en-US" sz="2000">
                <a:solidFill>
                  <a:srgbClr val="080808"/>
                </a:solidFill>
              </a:rPr>
              <a:t>令和</a:t>
            </a:r>
            <a:r>
              <a:rPr kumimoji="1" lang="en-US" altLang="ja-JP" sz="2000" dirty="0">
                <a:solidFill>
                  <a:srgbClr val="080808"/>
                </a:solidFill>
              </a:rPr>
              <a:t>2</a:t>
            </a:r>
            <a:r>
              <a:rPr kumimoji="1" lang="ja-JP" altLang="en-US" sz="2000">
                <a:solidFill>
                  <a:srgbClr val="080808"/>
                </a:solidFill>
              </a:rPr>
              <a:t>年</a:t>
            </a:r>
            <a:r>
              <a:rPr kumimoji="1" lang="en-US" altLang="ja-JP" sz="2000" dirty="0">
                <a:solidFill>
                  <a:srgbClr val="080808"/>
                </a:solidFill>
              </a:rPr>
              <a:t>12</a:t>
            </a:r>
            <a:r>
              <a:rPr kumimoji="1" lang="ja-JP" altLang="en-US" sz="2000">
                <a:solidFill>
                  <a:srgbClr val="080808"/>
                </a:solidFill>
              </a:rPr>
              <a:t>月</a:t>
            </a:r>
            <a:r>
              <a:rPr kumimoji="1" lang="en-US" altLang="ja-JP" sz="2000" dirty="0">
                <a:solidFill>
                  <a:srgbClr val="080808"/>
                </a:solidFill>
              </a:rPr>
              <a:t>4</a:t>
            </a:r>
            <a:r>
              <a:rPr kumimoji="1" lang="ja-JP" altLang="en-US" sz="2000">
                <a:solidFill>
                  <a:srgbClr val="080808"/>
                </a:solidFill>
              </a:rPr>
              <a:t>日</a:t>
            </a:r>
            <a:r>
              <a:rPr kumimoji="1" lang="en-US" altLang="ja-JP" sz="2000" dirty="0">
                <a:solidFill>
                  <a:srgbClr val="080808"/>
                </a:solidFill>
              </a:rPr>
              <a:t>(</a:t>
            </a:r>
            <a:r>
              <a:rPr kumimoji="1" lang="ja-JP" altLang="en-US" sz="2000">
                <a:solidFill>
                  <a:srgbClr val="080808"/>
                </a:solidFill>
              </a:rPr>
              <a:t>金）</a:t>
            </a:r>
            <a:endParaRPr kumimoji="1" lang="en-US" altLang="ja-JP" sz="2000" dirty="0">
              <a:solidFill>
                <a:srgbClr val="080808"/>
              </a:solidFill>
            </a:endParaRPr>
          </a:p>
          <a:p>
            <a:r>
              <a:rPr lang="ja-JP" altLang="en-US" sz="2000">
                <a:solidFill>
                  <a:srgbClr val="080808"/>
                </a:solidFill>
              </a:rPr>
              <a:t>文京区障害者就労支援センター</a:t>
            </a:r>
            <a:endParaRPr lang="en-US" altLang="ja-JP" sz="2000" dirty="0">
              <a:solidFill>
                <a:srgbClr val="080808"/>
              </a:solidFill>
            </a:endParaRPr>
          </a:p>
          <a:p>
            <a:r>
              <a:rPr kumimoji="1" lang="ja-JP" altLang="en-US" sz="2000">
                <a:solidFill>
                  <a:srgbClr val="080808"/>
                </a:solidFill>
              </a:rPr>
              <a:t>藤枝　洋介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0D1A290-E034-440B-A21E-6B2AFBF7D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altLang="ja-JP" sz="3600" dirty="0">
                <a:solidFill>
                  <a:srgbClr val="080808"/>
                </a:solidFill>
              </a:rPr>
              <a:t>w</a:t>
            </a:r>
            <a:r>
              <a:rPr kumimoji="1" lang="en-US" altLang="ja-JP" sz="3600" dirty="0">
                <a:solidFill>
                  <a:srgbClr val="080808"/>
                </a:solidFill>
              </a:rPr>
              <a:t>ith</a:t>
            </a:r>
            <a:r>
              <a:rPr kumimoji="1" lang="ja-JP" altLang="en-US" sz="3600" dirty="0">
                <a:solidFill>
                  <a:srgbClr val="080808"/>
                </a:solidFill>
              </a:rPr>
              <a:t>コロナの時代における障害者雇用</a:t>
            </a:r>
            <a:br>
              <a:rPr kumimoji="1" lang="en-US" altLang="ja-JP" sz="3600" dirty="0">
                <a:solidFill>
                  <a:srgbClr val="080808"/>
                </a:solidFill>
              </a:rPr>
            </a:br>
            <a:r>
              <a:rPr kumimoji="1" lang="ja-JP" altLang="en-US" sz="3600" dirty="0">
                <a:solidFill>
                  <a:srgbClr val="080808"/>
                </a:solidFill>
              </a:rPr>
              <a:t>～精神障害者の</a:t>
            </a:r>
            <a:r>
              <a:rPr kumimoji="1" lang="ja-JP" altLang="en-US" sz="3600">
                <a:solidFill>
                  <a:srgbClr val="080808"/>
                </a:solidFill>
              </a:rPr>
              <a:t>安定した</a:t>
            </a:r>
            <a:br>
              <a:rPr kumimoji="1" lang="en-US" altLang="ja-JP" sz="3600" dirty="0">
                <a:solidFill>
                  <a:srgbClr val="080808"/>
                </a:solidFill>
              </a:rPr>
            </a:br>
            <a:r>
              <a:rPr kumimoji="1" lang="ja-JP" altLang="en-US" sz="3600">
                <a:solidFill>
                  <a:srgbClr val="080808"/>
                </a:solidFill>
              </a:rPr>
              <a:t>職場づくり</a:t>
            </a:r>
            <a:r>
              <a:rPr kumimoji="1" lang="ja-JP" altLang="en-US" sz="3600" dirty="0">
                <a:solidFill>
                  <a:srgbClr val="080808"/>
                </a:solidFill>
              </a:rPr>
              <a:t>～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6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04333E4-6C1E-4802-B80C-068158D7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60466"/>
            <a:ext cx="10506456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sz="6000" kern="1200" dirty="0">
                <a:latin typeface="+mj-lt"/>
                <a:ea typeface="+mj-ea"/>
                <a:cs typeface="+mj-cs"/>
              </a:rPr>
              <a:t>雇用のポイント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70C0BB-221F-4CE4-B8DA-AC3404843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71015"/>
            <a:ext cx="10509504" cy="290568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kumimoji="1" lang="ja-JP" altLang="en-US" sz="5400" kern="1200" dirty="0">
                <a:latin typeface="+mn-lt"/>
                <a:ea typeface="+mn-ea"/>
                <a:cs typeface="+mn-cs"/>
              </a:rPr>
              <a:t>安定</a:t>
            </a:r>
            <a:r>
              <a:rPr kumimoji="1" lang="ja-JP" altLang="en-US" sz="5400" kern="1200">
                <a:latin typeface="+mn-lt"/>
                <a:ea typeface="+mn-ea"/>
                <a:cs typeface="+mn-cs"/>
              </a:rPr>
              <a:t>した職場作りにに必要な視点は本質的に変わって</a:t>
            </a:r>
            <a:r>
              <a:rPr kumimoji="1" lang="ja-JP" altLang="en-US" sz="5400" kern="1200" dirty="0">
                <a:latin typeface="+mn-lt"/>
                <a:ea typeface="+mn-ea"/>
                <a:cs typeface="+mn-cs"/>
              </a:rPr>
              <a:t>いない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A7421A-DC40-2646-A9D0-A9629F2F7487}"/>
              </a:ext>
            </a:extLst>
          </p:cNvPr>
          <p:cNvSpPr txBox="1"/>
          <p:nvPr/>
        </p:nvSpPr>
        <p:spPr>
          <a:xfrm>
            <a:off x="651164" y="4920697"/>
            <a:ext cx="2063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/>
              <a:t>しかし</a:t>
            </a:r>
            <a:endParaRPr kumimoji="1" lang="ja-JP" altLang="en-US" sz="4800"/>
          </a:p>
        </p:txBody>
      </p:sp>
      <p:sp>
        <p:nvSpPr>
          <p:cNvPr id="5" name="右矢印 4">
            <a:extLst>
              <a:ext uri="{FF2B5EF4-FFF2-40B4-BE49-F238E27FC236}">
                <a16:creationId xmlns:a16="http://schemas.microsoft.com/office/drawing/2014/main" id="{63B7B64B-EB3C-4D45-86BC-AA2445C00923}"/>
              </a:ext>
            </a:extLst>
          </p:cNvPr>
          <p:cNvSpPr/>
          <p:nvPr/>
        </p:nvSpPr>
        <p:spPr>
          <a:xfrm>
            <a:off x="3365869" y="4931779"/>
            <a:ext cx="900546" cy="82082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3A3B75-1E29-3D4A-BC4A-48071B24303B}"/>
              </a:ext>
            </a:extLst>
          </p:cNvPr>
          <p:cNvSpPr txBox="1"/>
          <p:nvPr/>
        </p:nvSpPr>
        <p:spPr>
          <a:xfrm>
            <a:off x="4842950" y="4992219"/>
            <a:ext cx="6165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/>
              <a:t>手段が変わっている！！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E63E9C-0350-DF42-BFE5-D7D9FBC01910}"/>
              </a:ext>
            </a:extLst>
          </p:cNvPr>
          <p:cNvSpPr txBox="1"/>
          <p:nvPr/>
        </p:nvSpPr>
        <p:spPr>
          <a:xfrm>
            <a:off x="1246909" y="5950672"/>
            <a:ext cx="9304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>
                <a:solidFill>
                  <a:srgbClr val="FF0000"/>
                </a:solidFill>
              </a:rPr>
              <a:t>コミュニケーションの量、質の変化</a:t>
            </a:r>
          </a:p>
        </p:txBody>
      </p:sp>
    </p:spTree>
    <p:extLst>
      <p:ext uri="{BB962C8B-B14F-4D97-AF65-F5344CB8AC3E}">
        <p14:creationId xmlns:p14="http://schemas.microsoft.com/office/powerpoint/2010/main" val="361069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04333E4-6C1E-4802-B80C-068158D7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sz="6000" kern="1200" dirty="0">
                <a:latin typeface="+mj-lt"/>
                <a:ea typeface="+mj-ea"/>
                <a:cs typeface="+mj-cs"/>
              </a:rPr>
              <a:t>雇用のポイント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70C0BB-221F-4CE4-B8DA-AC3404843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ja-JP" altLang="en-US" sz="4800"/>
              <a:t>体調管理</a:t>
            </a:r>
            <a:endParaRPr lang="en-US" altLang="ja-JP" sz="4800" dirty="0"/>
          </a:p>
          <a:p>
            <a:r>
              <a:rPr lang="ja-JP" altLang="en-US" sz="4800"/>
              <a:t>相談のしやすさ</a:t>
            </a:r>
            <a:r>
              <a:rPr lang="en-US" altLang="ja-JP" sz="3600" dirty="0"/>
              <a:t>(</a:t>
            </a:r>
            <a:r>
              <a:rPr lang="ja-JP" altLang="en-US" sz="3600"/>
              <a:t>コミュニケーション）</a:t>
            </a:r>
            <a:endParaRPr lang="en-US" altLang="ja-JP" sz="3600" dirty="0"/>
          </a:p>
          <a:p>
            <a:r>
              <a:rPr lang="ja-JP" altLang="en-US" sz="4800"/>
              <a:t>業務負担調整や業務指示</a:t>
            </a:r>
            <a:endParaRPr lang="en-US" altLang="ja-JP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24B30A-1CDD-C743-BC65-DCFDE88904B3}"/>
              </a:ext>
            </a:extLst>
          </p:cNvPr>
          <p:cNvSpPr txBox="1"/>
          <p:nvPr/>
        </p:nvSpPr>
        <p:spPr>
          <a:xfrm>
            <a:off x="155076" y="5516397"/>
            <a:ext cx="118733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>
                <a:solidFill>
                  <a:srgbClr val="FF0000"/>
                </a:solidFill>
              </a:rPr>
              <a:t>あくまで一例となります。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r>
              <a:rPr lang="ja-JP" altLang="en-US" sz="2800">
                <a:solidFill>
                  <a:srgbClr val="FF0000"/>
                </a:solidFill>
              </a:rPr>
              <a:t>何が必要なのか、どう対応できるかをお互いに確認していくことが大切です。</a:t>
            </a:r>
            <a:endParaRPr kumimoji="1" lang="ja-JP" alt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0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04333E4-6C1E-4802-B80C-068158D7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6000"/>
              <a:t>体調管理</a:t>
            </a:r>
            <a:endParaRPr lang="en-US" altLang="ja-JP" sz="6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B6F9B6E0-983F-9643-A3DA-556372DAD1AF}"/>
              </a:ext>
            </a:extLst>
          </p:cNvPr>
          <p:cNvSpPr/>
          <p:nvPr/>
        </p:nvSpPr>
        <p:spPr>
          <a:xfrm>
            <a:off x="1078992" y="3313940"/>
            <a:ext cx="2584704" cy="11094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3B35C1-BD99-994F-B07A-A43C61C8F9BF}"/>
              </a:ext>
            </a:extLst>
          </p:cNvPr>
          <p:cNvSpPr txBox="1"/>
          <p:nvPr/>
        </p:nvSpPr>
        <p:spPr>
          <a:xfrm>
            <a:off x="1682496" y="3501136"/>
            <a:ext cx="1377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/>
              <a:t>表情</a:t>
            </a: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5C3F39F2-8B41-1945-8BD1-056E04A8F9F0}"/>
              </a:ext>
            </a:extLst>
          </p:cNvPr>
          <p:cNvSpPr/>
          <p:nvPr/>
        </p:nvSpPr>
        <p:spPr>
          <a:xfrm>
            <a:off x="4267200" y="3336144"/>
            <a:ext cx="2889504" cy="11094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4445AF-8781-5D4B-B7C8-518E18E510A4}"/>
              </a:ext>
            </a:extLst>
          </p:cNvPr>
          <p:cNvSpPr txBox="1"/>
          <p:nvPr/>
        </p:nvSpPr>
        <p:spPr>
          <a:xfrm>
            <a:off x="4267200" y="3529870"/>
            <a:ext cx="3206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/>
              <a:t>声のトーン</a:t>
            </a:r>
            <a:endParaRPr kumimoji="1" lang="ja-JP" altLang="en-US" sz="4400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3E63004A-4637-464F-86EE-9F2174D6839E}"/>
              </a:ext>
            </a:extLst>
          </p:cNvPr>
          <p:cNvSpPr/>
          <p:nvPr/>
        </p:nvSpPr>
        <p:spPr>
          <a:xfrm>
            <a:off x="7930896" y="3313940"/>
            <a:ext cx="2584704" cy="11094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4D653E-609E-D948-B2FC-F4C72A3731DC}"/>
              </a:ext>
            </a:extLst>
          </p:cNvPr>
          <p:cNvSpPr txBox="1"/>
          <p:nvPr/>
        </p:nvSpPr>
        <p:spPr>
          <a:xfrm>
            <a:off x="8271995" y="3483955"/>
            <a:ext cx="1902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/>
              <a:t>しぐさ</a:t>
            </a:r>
          </a:p>
        </p:txBody>
      </p:sp>
      <p:sp>
        <p:nvSpPr>
          <p:cNvPr id="3" name="右矢印 2">
            <a:extLst>
              <a:ext uri="{FF2B5EF4-FFF2-40B4-BE49-F238E27FC236}">
                <a16:creationId xmlns:a16="http://schemas.microsoft.com/office/drawing/2014/main" id="{E43C79E4-E18E-EF4C-9FD0-064C35089D9D}"/>
              </a:ext>
            </a:extLst>
          </p:cNvPr>
          <p:cNvSpPr/>
          <p:nvPr/>
        </p:nvSpPr>
        <p:spPr>
          <a:xfrm>
            <a:off x="290945" y="5500255"/>
            <a:ext cx="1149928" cy="96981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C6781F-B4AC-EC4B-8F19-975FF949B3DD}"/>
              </a:ext>
            </a:extLst>
          </p:cNvPr>
          <p:cNvSpPr txBox="1"/>
          <p:nvPr/>
        </p:nvSpPr>
        <p:spPr>
          <a:xfrm>
            <a:off x="2036617" y="5500255"/>
            <a:ext cx="9573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・毎日の確認</a:t>
            </a:r>
            <a:r>
              <a:rPr kumimoji="1" lang="en-US" altLang="ja-JP" sz="3600" dirty="0"/>
              <a:t>(</a:t>
            </a:r>
            <a:r>
              <a:rPr kumimoji="1" lang="ja-JP" altLang="en-US" sz="3600"/>
              <a:t>ルールを決める）</a:t>
            </a:r>
            <a:endParaRPr kumimoji="1" lang="en-US" altLang="ja-JP" sz="3600" dirty="0"/>
          </a:p>
          <a:p>
            <a:r>
              <a:rPr lang="ja-JP" altLang="en-US" sz="3600"/>
              <a:t>・体調のバロメーターを作る</a:t>
            </a:r>
            <a:r>
              <a:rPr lang="en-US" altLang="ja-JP" sz="3600" dirty="0"/>
              <a:t>(</a:t>
            </a:r>
            <a:r>
              <a:rPr lang="ja-JP" altLang="en-US" sz="3600"/>
              <a:t>５段階中</a:t>
            </a:r>
            <a:r>
              <a:rPr lang="en-US" altLang="ja-JP" sz="3600" dirty="0"/>
              <a:t>〜</a:t>
            </a:r>
            <a:r>
              <a:rPr lang="ja-JP" altLang="en-US" sz="3600"/>
              <a:t>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73058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04333E4-6C1E-4802-B80C-068158D7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046620"/>
            <a:ext cx="10506456" cy="12992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6000"/>
              <a:t>相談のしやすさ</a:t>
            </a:r>
            <a:r>
              <a:rPr lang="en-US" altLang="ja-JP" sz="3600" dirty="0"/>
              <a:t>(</a:t>
            </a:r>
            <a:r>
              <a:rPr lang="ja-JP" altLang="en-US" sz="3600"/>
              <a:t>コミュニケーション）</a:t>
            </a:r>
            <a:endParaRPr lang="en-US" altLang="ja-JP" sz="6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C249C69E-5835-BE4C-BE01-317755BE6D49}"/>
              </a:ext>
            </a:extLst>
          </p:cNvPr>
          <p:cNvSpPr/>
          <p:nvPr/>
        </p:nvSpPr>
        <p:spPr>
          <a:xfrm>
            <a:off x="1078991" y="3313940"/>
            <a:ext cx="3326753" cy="11094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0D2F70-F9E0-1042-B327-8C4FEBE89490}"/>
              </a:ext>
            </a:extLst>
          </p:cNvPr>
          <p:cNvSpPr txBox="1"/>
          <p:nvPr/>
        </p:nvSpPr>
        <p:spPr>
          <a:xfrm>
            <a:off x="1078991" y="3216511"/>
            <a:ext cx="33267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/>
              <a:t>ちょっとした声かけ</a:t>
            </a:r>
            <a:endParaRPr kumimoji="1" lang="ja-JP" altLang="en-US" sz="4000"/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65142693-C143-3447-8884-C1678A45B069}"/>
              </a:ext>
            </a:extLst>
          </p:cNvPr>
          <p:cNvSpPr/>
          <p:nvPr/>
        </p:nvSpPr>
        <p:spPr>
          <a:xfrm>
            <a:off x="5818919" y="3336144"/>
            <a:ext cx="4710536" cy="11094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E83F679-8EE8-D74E-B34A-CA97F576938A}"/>
              </a:ext>
            </a:extLst>
          </p:cNvPr>
          <p:cNvSpPr txBox="1"/>
          <p:nvPr/>
        </p:nvSpPr>
        <p:spPr>
          <a:xfrm>
            <a:off x="5818919" y="3478971"/>
            <a:ext cx="4835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/>
              <a:t>相手の様子がわかる</a:t>
            </a:r>
            <a:endParaRPr kumimoji="1" lang="ja-JP" altLang="en-US" sz="4000"/>
          </a:p>
        </p:txBody>
      </p:sp>
      <p:sp>
        <p:nvSpPr>
          <p:cNvPr id="14" name="右矢印 13">
            <a:extLst>
              <a:ext uri="{FF2B5EF4-FFF2-40B4-BE49-F238E27FC236}">
                <a16:creationId xmlns:a16="http://schemas.microsoft.com/office/drawing/2014/main" id="{CD51E918-0CBD-4040-A014-8260BBE89CC1}"/>
              </a:ext>
            </a:extLst>
          </p:cNvPr>
          <p:cNvSpPr/>
          <p:nvPr/>
        </p:nvSpPr>
        <p:spPr>
          <a:xfrm>
            <a:off x="290945" y="5500255"/>
            <a:ext cx="1149928" cy="96981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73CCF51-B125-0E4A-9CF1-E8E9A058CCB7}"/>
              </a:ext>
            </a:extLst>
          </p:cNvPr>
          <p:cNvSpPr txBox="1"/>
          <p:nvPr/>
        </p:nvSpPr>
        <p:spPr>
          <a:xfrm>
            <a:off x="1440873" y="5100706"/>
            <a:ext cx="10875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・相談のルールを作る（毎日１７時から１０分</a:t>
            </a:r>
            <a:r>
              <a:rPr kumimoji="1" lang="en-US" altLang="ja-JP" sz="3600" dirty="0"/>
              <a:t>〜</a:t>
            </a:r>
            <a:r>
              <a:rPr kumimoji="1" lang="ja-JP" altLang="en-US" sz="3600"/>
              <a:t>）</a:t>
            </a:r>
            <a:endParaRPr kumimoji="1" lang="en-US" altLang="ja-JP" sz="3600" dirty="0"/>
          </a:p>
          <a:p>
            <a:r>
              <a:rPr lang="ja-JP" altLang="en-US" sz="3600"/>
              <a:t>・相談できる状況がわかるような仕組み</a:t>
            </a:r>
            <a:endParaRPr lang="en-US" altLang="ja-JP" sz="3600" dirty="0"/>
          </a:p>
          <a:p>
            <a:r>
              <a:rPr lang="ja-JP" altLang="en-US" sz="3600"/>
              <a:t>・相談方法の検討</a:t>
            </a:r>
            <a:r>
              <a:rPr lang="en-US" altLang="ja-JP" sz="3600" dirty="0"/>
              <a:t>(</a:t>
            </a:r>
            <a:r>
              <a:rPr lang="ja-JP" altLang="en-US" sz="3600"/>
              <a:t>チャット、電話、メール）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1470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04333E4-6C1E-4802-B80C-068158D7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6000"/>
              <a:t>業務負担調整や業務指示</a:t>
            </a:r>
            <a:endParaRPr lang="en-US" altLang="ja-JP" sz="6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3424AA80-95DD-8A4F-9522-D383652982B4}"/>
              </a:ext>
            </a:extLst>
          </p:cNvPr>
          <p:cNvSpPr/>
          <p:nvPr/>
        </p:nvSpPr>
        <p:spPr>
          <a:xfrm>
            <a:off x="1078992" y="3313940"/>
            <a:ext cx="4351990" cy="12531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0D2F70-F9E0-1042-B327-8C4FEBE89490}"/>
              </a:ext>
            </a:extLst>
          </p:cNvPr>
          <p:cNvSpPr txBox="1"/>
          <p:nvPr/>
        </p:nvSpPr>
        <p:spPr>
          <a:xfrm>
            <a:off x="1148680" y="3228321"/>
            <a:ext cx="4282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/>
              <a:t>相手の状況をみながら指示できた</a:t>
            </a:r>
            <a:endParaRPr kumimoji="1" lang="ja-JP" altLang="en-US" sz="3600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E616E35D-06D5-4749-9BC6-D18222FACB85}"/>
              </a:ext>
            </a:extLst>
          </p:cNvPr>
          <p:cNvSpPr/>
          <p:nvPr/>
        </p:nvSpPr>
        <p:spPr>
          <a:xfrm>
            <a:off x="6317676" y="3336144"/>
            <a:ext cx="4351990" cy="123090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E83F679-8EE8-D74E-B34A-CA97F576938A}"/>
              </a:ext>
            </a:extLst>
          </p:cNvPr>
          <p:cNvSpPr txBox="1"/>
          <p:nvPr/>
        </p:nvSpPr>
        <p:spPr>
          <a:xfrm>
            <a:off x="6529716" y="3296011"/>
            <a:ext cx="4282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/>
              <a:t>実際にやりながら説明できた</a:t>
            </a:r>
            <a:endParaRPr kumimoji="1" lang="ja-JP" altLang="en-US" sz="4400"/>
          </a:p>
        </p:txBody>
      </p:sp>
      <p:sp>
        <p:nvSpPr>
          <p:cNvPr id="16" name="右矢印 15">
            <a:extLst>
              <a:ext uri="{FF2B5EF4-FFF2-40B4-BE49-F238E27FC236}">
                <a16:creationId xmlns:a16="http://schemas.microsoft.com/office/drawing/2014/main" id="{B2569052-8237-004A-96AC-1A3AD3DBB87F}"/>
              </a:ext>
            </a:extLst>
          </p:cNvPr>
          <p:cNvSpPr/>
          <p:nvPr/>
        </p:nvSpPr>
        <p:spPr>
          <a:xfrm>
            <a:off x="290945" y="5500255"/>
            <a:ext cx="1149928" cy="96981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9A6C37-99C1-5E48-A35C-B334AB3FD593}"/>
              </a:ext>
            </a:extLst>
          </p:cNvPr>
          <p:cNvSpPr txBox="1"/>
          <p:nvPr/>
        </p:nvSpPr>
        <p:spPr>
          <a:xfrm>
            <a:off x="1440873" y="5421254"/>
            <a:ext cx="1087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・業務量など、段階的に調整</a:t>
            </a:r>
            <a:endParaRPr kumimoji="1" lang="en-US" altLang="ja-JP" sz="3600" dirty="0"/>
          </a:p>
          <a:p>
            <a:r>
              <a:rPr lang="ja-JP" altLang="en-US" sz="3600"/>
              <a:t>・相談できる体制の整備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73652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649BC-CEE7-4797-BE74-EE51D386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目次</a:t>
            </a:r>
            <a:endParaRPr kumimoji="1" lang="ja-JP" altLang="en-US" dirty="0"/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C272E9DC-E232-4A19-A91B-FB0F93AB1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5483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8105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582B2-C05F-45E3-9BE3-C10705738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プチ事例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B3BD32-8710-41B5-BBDE-B8111C09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全社、在宅勤務に移行</a:t>
            </a:r>
            <a:endParaRPr kumimoji="1" lang="en-US" altLang="ja-JP" dirty="0"/>
          </a:p>
          <a:p>
            <a:r>
              <a:rPr kumimoji="1" lang="ja-JP" altLang="en-US"/>
              <a:t>業務指示などはチャットを中心に行う</a:t>
            </a:r>
            <a:endParaRPr kumimoji="1" lang="en-US" altLang="ja-JP" dirty="0"/>
          </a:p>
          <a:p>
            <a:r>
              <a:rPr kumimoji="1" lang="ja-JP" altLang="en-US"/>
              <a:t>文字情報を中心にした業務指示だと、理解しづらいと本人から訴えがある</a:t>
            </a:r>
            <a:endParaRPr kumimoji="1" lang="en-US" altLang="ja-JP" dirty="0"/>
          </a:p>
          <a:p>
            <a:r>
              <a:rPr lang="ja-JP" altLang="en-US"/>
              <a:t>視覚的情報よりも聴覚的情報の方が理解しやすかった</a:t>
            </a:r>
            <a:endParaRPr lang="en-US" altLang="ja-JP" dirty="0"/>
          </a:p>
          <a:p>
            <a:r>
              <a:rPr lang="ja-JP" altLang="en-US"/>
              <a:t>電話が使える環境を整備</a:t>
            </a:r>
            <a:r>
              <a:rPr kumimoji="1" lang="ja-JP" altLang="en-US"/>
              <a:t>し、チャットによる業務指示とともに電話による補足説明を行う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右矢印 3">
            <a:extLst>
              <a:ext uri="{FF2B5EF4-FFF2-40B4-BE49-F238E27FC236}">
                <a16:creationId xmlns:a16="http://schemas.microsoft.com/office/drawing/2014/main" id="{80D7F7EE-091E-294F-BB72-C4FFD39A0698}"/>
              </a:ext>
            </a:extLst>
          </p:cNvPr>
          <p:cNvSpPr/>
          <p:nvPr/>
        </p:nvSpPr>
        <p:spPr>
          <a:xfrm>
            <a:off x="290945" y="5500255"/>
            <a:ext cx="1149928" cy="96981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D47A4B-9851-DF43-A85A-D6F9B7328935}"/>
              </a:ext>
            </a:extLst>
          </p:cNvPr>
          <p:cNvSpPr txBox="1"/>
          <p:nvPr/>
        </p:nvSpPr>
        <p:spPr>
          <a:xfrm>
            <a:off x="1440873" y="5421254"/>
            <a:ext cx="1087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コミュニケーション手段を増やす、変える</a:t>
            </a:r>
            <a:endParaRPr kumimoji="1" lang="en-US" altLang="ja-JP" sz="3600" dirty="0"/>
          </a:p>
          <a:p>
            <a:r>
              <a:rPr kumimoji="1" lang="en-US" altLang="ja-JP" sz="3600" dirty="0"/>
              <a:t>(</a:t>
            </a:r>
            <a:r>
              <a:rPr lang="ja-JP" altLang="en-US" sz="3600"/>
              <a:t>チャット、電話、メールなど）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21080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582B2-C05F-45E3-9BE3-C10705738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プチ事例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B3BD32-8710-41B5-BBDE-B8111C09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在宅勤務へ移行することになる</a:t>
            </a:r>
            <a:endParaRPr kumimoji="1" lang="en-US" altLang="ja-JP" dirty="0"/>
          </a:p>
          <a:p>
            <a:r>
              <a:rPr lang="ja-JP" altLang="en-US"/>
              <a:t>在宅勤務になったことで、通勤時間がなくなり、生活のリズムが変化</a:t>
            </a:r>
            <a:endParaRPr lang="en-US" altLang="ja-JP" dirty="0"/>
          </a:p>
          <a:p>
            <a:r>
              <a:rPr kumimoji="1" lang="ja-JP" altLang="en-US"/>
              <a:t>しばらくして、通勤勤務へ戻ることになる</a:t>
            </a:r>
            <a:endParaRPr kumimoji="1" lang="en-US" altLang="ja-JP" dirty="0"/>
          </a:p>
          <a:p>
            <a:r>
              <a:rPr lang="ja-JP" altLang="en-US"/>
              <a:t>通勤勤務にあわせた生活リズムへ戻したが、生活のリズムが不安定になってしまい、体調にも影響</a:t>
            </a:r>
            <a:endParaRPr lang="en-US" altLang="ja-JP" dirty="0"/>
          </a:p>
          <a:p>
            <a:r>
              <a:rPr kumimoji="1" lang="ja-JP" altLang="en-US"/>
              <a:t>休みがちにもなってしまった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右矢印 3">
            <a:extLst>
              <a:ext uri="{FF2B5EF4-FFF2-40B4-BE49-F238E27FC236}">
                <a16:creationId xmlns:a16="http://schemas.microsoft.com/office/drawing/2014/main" id="{F0484CBE-AA52-F04A-B23C-54B6C19D53FE}"/>
              </a:ext>
            </a:extLst>
          </p:cNvPr>
          <p:cNvSpPr/>
          <p:nvPr/>
        </p:nvSpPr>
        <p:spPr>
          <a:xfrm>
            <a:off x="290945" y="5500255"/>
            <a:ext cx="1149928" cy="96981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DB0F11-4D0C-E44D-9ADE-C8746723C5F4}"/>
              </a:ext>
            </a:extLst>
          </p:cNvPr>
          <p:cNvSpPr txBox="1"/>
          <p:nvPr/>
        </p:nvSpPr>
        <p:spPr>
          <a:xfrm>
            <a:off x="1440873" y="5421254"/>
            <a:ext cx="1087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働き方の段階的変化（復帰）</a:t>
            </a:r>
            <a:endParaRPr kumimoji="1" lang="en-US" altLang="ja-JP" sz="3600" dirty="0"/>
          </a:p>
          <a:p>
            <a:r>
              <a:rPr lang="ja-JP" altLang="en-US" sz="3600"/>
              <a:t>（時間が増える、早くなる場合は特に・・・）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54087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2E6243F-9100-A240-9D9F-FBF1BBF9A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kumimoji="1" lang="ja-JP" altLang="en-US" sz="4800"/>
              <a:t>最後に・・・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0EFAD6-9903-5646-9E77-02EFB61FC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837406"/>
            <a:ext cx="9941319" cy="30507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kumimoji="1" lang="ja-JP" altLang="en-US" sz="3600" b="1"/>
              <a:t>会社の一員として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lang="en-US" altLang="ja-JP" sz="3600" b="1" dirty="0"/>
              <a:t>			</a:t>
            </a:r>
            <a:r>
              <a:rPr lang="ja-JP" altLang="en-US" sz="3600" b="1"/>
              <a:t>頼りにされている</a:t>
            </a:r>
            <a:endParaRPr lang="en-US" altLang="ja-JP" sz="3600" b="1" dirty="0"/>
          </a:p>
          <a:p>
            <a:pPr marL="0" indent="0">
              <a:buNone/>
            </a:pPr>
            <a:r>
              <a:rPr kumimoji="1" lang="en-US" altLang="ja-JP" sz="3600" b="1" dirty="0"/>
              <a:t>			</a:t>
            </a:r>
            <a:r>
              <a:rPr kumimoji="1" lang="ja-JP" altLang="en-US" sz="3600" b="1"/>
              <a:t>役に立っている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lang="en-US" altLang="ja-JP" sz="2400" dirty="0"/>
              <a:t>			</a:t>
            </a:r>
            <a:r>
              <a:rPr lang="ja-JP" altLang="en-US" sz="3600" b="1"/>
              <a:t>期待されている</a:t>
            </a:r>
            <a:endParaRPr lang="en-US" altLang="ja-JP" sz="3600" b="1" dirty="0"/>
          </a:p>
          <a:p>
            <a:pPr marL="0" indent="0">
              <a:buNone/>
            </a:pPr>
            <a:endParaRPr lang="en-US" altLang="ja-JP" sz="2400" b="1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7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E3715FD-FDDF-054C-B4F6-017D1E713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5386" y="2235200"/>
            <a:ext cx="9144000" cy="2387600"/>
          </a:xfrm>
        </p:spPr>
        <p:txBody>
          <a:bodyPr/>
          <a:lstStyle/>
          <a:p>
            <a:pPr algn="l"/>
            <a:r>
              <a:rPr lang="ja-JP" altLang="en-US"/>
              <a:t>ご清聴ありがとうございました。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300921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4BA121FF-64E9-F743-BB19-3C7DB0E5DB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435" y="994768"/>
            <a:ext cx="6865565" cy="4851557"/>
          </a:xfrm>
          <a:prstGeom prst="rect">
            <a:avLst/>
          </a:prstGeom>
        </p:spPr>
      </p:pic>
      <p:sp>
        <p:nvSpPr>
          <p:cNvPr id="6" name="角丸四角形 5">
            <a:extLst>
              <a:ext uri="{FF2B5EF4-FFF2-40B4-BE49-F238E27FC236}">
                <a16:creationId xmlns:a16="http://schemas.microsoft.com/office/drawing/2014/main" id="{46F8921F-E305-FF4F-924E-290F9AE83CD3}"/>
              </a:ext>
            </a:extLst>
          </p:cNvPr>
          <p:cNvSpPr/>
          <p:nvPr/>
        </p:nvSpPr>
        <p:spPr>
          <a:xfrm>
            <a:off x="564204" y="486383"/>
            <a:ext cx="1926077" cy="661481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4631BD-6337-B042-8BA4-DDD7485E62E1}"/>
              </a:ext>
            </a:extLst>
          </p:cNvPr>
          <p:cNvSpPr txBox="1"/>
          <p:nvPr/>
        </p:nvSpPr>
        <p:spPr>
          <a:xfrm>
            <a:off x="1079769" y="632457"/>
            <a:ext cx="89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対象者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8FE2635B-082C-794B-A5CE-E39D019D40F2}"/>
              </a:ext>
            </a:extLst>
          </p:cNvPr>
          <p:cNvSpPr/>
          <p:nvPr/>
        </p:nvSpPr>
        <p:spPr>
          <a:xfrm>
            <a:off x="564204" y="2706355"/>
            <a:ext cx="1926077" cy="661481"/>
          </a:xfrm>
          <a:prstGeom prst="round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F9F817-D195-1640-99B1-8EFE808C7C7B}"/>
              </a:ext>
            </a:extLst>
          </p:cNvPr>
          <p:cNvSpPr txBox="1"/>
          <p:nvPr/>
        </p:nvSpPr>
        <p:spPr>
          <a:xfrm>
            <a:off x="1079769" y="2852429"/>
            <a:ext cx="89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登録者</a:t>
            </a:r>
            <a:endParaRPr kumimoji="1" lang="ja-JP" altLang="en-US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3636CF1C-9A1D-C641-81ED-491299D45C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870082"/>
              </p:ext>
            </p:extLst>
          </p:nvPr>
        </p:nvGraphicFramePr>
        <p:xfrm>
          <a:off x="-640677" y="3763892"/>
          <a:ext cx="4335835" cy="309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4740760-32EB-AB4F-9310-CED8ABB8C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86061"/>
              </p:ext>
            </p:extLst>
          </p:nvPr>
        </p:nvGraphicFramePr>
        <p:xfrm>
          <a:off x="3159329" y="3915433"/>
          <a:ext cx="1996332" cy="2791026"/>
        </p:xfrm>
        <a:graphic>
          <a:graphicData uri="http://schemas.openxmlformats.org/drawingml/2006/table">
            <a:tbl>
              <a:tblPr bandRow="1">
                <a:tableStyleId>{5202B0CA-FC54-4496-8BCA-5EF66A818D29}</a:tableStyleId>
              </a:tblPr>
              <a:tblGrid>
                <a:gridCol w="1022451">
                  <a:extLst>
                    <a:ext uri="{9D8B030D-6E8A-4147-A177-3AD203B41FA5}">
                      <a16:colId xmlns:a16="http://schemas.microsoft.com/office/drawing/2014/main" val="4258687961"/>
                    </a:ext>
                  </a:extLst>
                </a:gridCol>
                <a:gridCol w="973881">
                  <a:extLst>
                    <a:ext uri="{9D8B030D-6E8A-4147-A177-3AD203B41FA5}">
                      <a16:colId xmlns:a16="http://schemas.microsoft.com/office/drawing/2014/main" val="3169687376"/>
                    </a:ext>
                  </a:extLst>
                </a:gridCol>
              </a:tblGrid>
              <a:tr h="4651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600" u="none" strike="noStrike">
                          <a:effectLst/>
                        </a:rPr>
                        <a:t>身体</a:t>
                      </a:r>
                      <a:endParaRPr lang="ja-JP" altLang="en-US" sz="2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600" u="none" strike="noStrike" dirty="0">
                          <a:effectLst/>
                        </a:rPr>
                        <a:t>82</a:t>
                      </a:r>
                      <a:r>
                        <a:rPr lang="ja-JP" altLang="en-US" sz="2600" u="none" strike="noStrike">
                          <a:effectLst/>
                        </a:rPr>
                        <a:t>名</a:t>
                      </a:r>
                      <a:endParaRPr lang="en-US" altLang="ja-JP" sz="2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extLst>
                  <a:ext uri="{0D108BD9-81ED-4DB2-BD59-A6C34878D82A}">
                    <a16:rowId xmlns:a16="http://schemas.microsoft.com/office/drawing/2014/main" val="3511517085"/>
                  </a:ext>
                </a:extLst>
              </a:tr>
              <a:tr h="4651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600" u="none" strike="noStrike">
                          <a:effectLst/>
                        </a:rPr>
                        <a:t>知的</a:t>
                      </a:r>
                      <a:endParaRPr lang="ja-JP" altLang="en-US" sz="2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600" u="none" strike="noStrike" dirty="0">
                          <a:effectLst/>
                        </a:rPr>
                        <a:t>172</a:t>
                      </a:r>
                      <a:r>
                        <a:rPr lang="ja-JP" altLang="en-US" sz="2600" u="none" strike="noStrike" dirty="0">
                          <a:effectLst/>
                        </a:rPr>
                        <a:t>名</a:t>
                      </a:r>
                      <a:endParaRPr lang="en-US" altLang="ja-JP" sz="2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extLst>
                  <a:ext uri="{0D108BD9-81ED-4DB2-BD59-A6C34878D82A}">
                    <a16:rowId xmlns:a16="http://schemas.microsoft.com/office/drawing/2014/main" val="3925463448"/>
                  </a:ext>
                </a:extLst>
              </a:tr>
              <a:tr h="4651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600" u="none" strike="noStrike">
                          <a:effectLst/>
                        </a:rPr>
                        <a:t>精神</a:t>
                      </a:r>
                      <a:endParaRPr lang="ja-JP" altLang="en-US" sz="2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600" u="none" strike="noStrike" dirty="0">
                          <a:effectLst/>
                        </a:rPr>
                        <a:t>354</a:t>
                      </a:r>
                      <a:r>
                        <a:rPr lang="ja-JP" altLang="en-US" sz="2600" u="none" strike="noStrike" dirty="0">
                          <a:effectLst/>
                        </a:rPr>
                        <a:t>名</a:t>
                      </a:r>
                      <a:endParaRPr lang="en-US" altLang="ja-JP" sz="2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extLst>
                  <a:ext uri="{0D108BD9-81ED-4DB2-BD59-A6C34878D82A}">
                    <a16:rowId xmlns:a16="http://schemas.microsoft.com/office/drawing/2014/main" val="1601439765"/>
                  </a:ext>
                </a:extLst>
              </a:tr>
              <a:tr h="4651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600" u="none" strike="noStrike">
                          <a:effectLst/>
                        </a:rPr>
                        <a:t>発達</a:t>
                      </a:r>
                      <a:endParaRPr lang="ja-JP" altLang="en-US" sz="2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600" u="none" strike="noStrike" dirty="0">
                          <a:effectLst/>
                        </a:rPr>
                        <a:t>11</a:t>
                      </a:r>
                      <a:r>
                        <a:rPr lang="ja-JP" altLang="en-US" sz="2600" u="none" strike="noStrike">
                          <a:effectLst/>
                        </a:rPr>
                        <a:t>名</a:t>
                      </a:r>
                      <a:endParaRPr lang="en-US" altLang="ja-JP" sz="2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extLst>
                  <a:ext uri="{0D108BD9-81ED-4DB2-BD59-A6C34878D82A}">
                    <a16:rowId xmlns:a16="http://schemas.microsoft.com/office/drawing/2014/main" val="3524820475"/>
                  </a:ext>
                </a:extLst>
              </a:tr>
              <a:tr h="4651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600" u="none" strike="noStrike">
                          <a:effectLst/>
                        </a:rPr>
                        <a:t>その他</a:t>
                      </a:r>
                      <a:endParaRPr lang="ja-JP" altLang="en-US" sz="2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600" u="none" strike="noStrike" dirty="0">
                          <a:effectLst/>
                        </a:rPr>
                        <a:t>2</a:t>
                      </a:r>
                      <a:r>
                        <a:rPr lang="ja-JP" altLang="en-US" sz="2600" u="none" strike="noStrike">
                          <a:effectLst/>
                        </a:rPr>
                        <a:t>名</a:t>
                      </a:r>
                      <a:endParaRPr lang="en-US" altLang="ja-JP" sz="2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extLst>
                  <a:ext uri="{0D108BD9-81ED-4DB2-BD59-A6C34878D82A}">
                    <a16:rowId xmlns:a16="http://schemas.microsoft.com/office/drawing/2014/main" val="1857631408"/>
                  </a:ext>
                </a:extLst>
              </a:tr>
              <a:tr h="4651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600" u="none" strike="noStrike">
                          <a:effectLst/>
                        </a:rPr>
                        <a:t>合計</a:t>
                      </a:r>
                      <a:endParaRPr lang="ja-JP" altLang="en-US" sz="2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600" u="none" strike="noStrike" dirty="0">
                          <a:effectLst/>
                        </a:rPr>
                        <a:t>621</a:t>
                      </a:r>
                      <a:r>
                        <a:rPr lang="ja-JP" altLang="en-US" sz="2600" u="none" strike="noStrike" dirty="0">
                          <a:effectLst/>
                        </a:rPr>
                        <a:t>名</a:t>
                      </a:r>
                      <a:endParaRPr lang="en-US" altLang="ja-JP" sz="2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2276" marR="12276" marT="12276" marB="0" anchor="ctr"/>
                </a:tc>
                <a:extLst>
                  <a:ext uri="{0D108BD9-81ED-4DB2-BD59-A6C34878D82A}">
                    <a16:rowId xmlns:a16="http://schemas.microsoft.com/office/drawing/2014/main" val="4199125324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6C06222-EF5D-0E46-95A9-A00C4C8CB3C4}"/>
              </a:ext>
            </a:extLst>
          </p:cNvPr>
          <p:cNvSpPr txBox="1"/>
          <p:nvPr/>
        </p:nvSpPr>
        <p:spPr>
          <a:xfrm>
            <a:off x="564204" y="1307602"/>
            <a:ext cx="3813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/>
              <a:t>区内在住の企業就労を希望する障害のある方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lang="ja-JP" altLang="en-US" sz="2000"/>
              <a:t>区内事業所</a:t>
            </a:r>
            <a:endParaRPr kumimoji="1" lang="ja-JP" altLang="en-US" sz="20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C51742-BE7B-4D44-9D63-A525B747FD6B}"/>
              </a:ext>
            </a:extLst>
          </p:cNvPr>
          <p:cNvSpPr txBox="1"/>
          <p:nvPr/>
        </p:nvSpPr>
        <p:spPr>
          <a:xfrm>
            <a:off x="5248893" y="6489865"/>
            <a:ext cx="1787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令和</a:t>
            </a:r>
            <a:r>
              <a:rPr kumimoji="1" lang="en-US" altLang="ja-JP" sz="1400" dirty="0"/>
              <a:t>2</a:t>
            </a:r>
            <a:r>
              <a:rPr kumimoji="1" lang="ja-JP" altLang="en-US" sz="1400"/>
              <a:t>年</a:t>
            </a:r>
            <a:r>
              <a:rPr kumimoji="1" lang="en-US" altLang="ja-JP" sz="1400" dirty="0"/>
              <a:t>10</a:t>
            </a:r>
            <a:r>
              <a:rPr kumimoji="1" lang="ja-JP" altLang="en-US" sz="1400"/>
              <a:t>月末時点</a:t>
            </a:r>
          </a:p>
        </p:txBody>
      </p:sp>
    </p:spTree>
    <p:extLst>
      <p:ext uri="{BB962C8B-B14F-4D97-AF65-F5344CB8AC3E}">
        <p14:creationId xmlns:p14="http://schemas.microsoft.com/office/powerpoint/2010/main" val="239620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649BC-CEE7-4797-BE74-EE51D386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目次</a:t>
            </a:r>
            <a:endParaRPr kumimoji="1" lang="ja-JP" altLang="en-US" dirty="0"/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C272E9DC-E232-4A19-A91B-FB0F93AB1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911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47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649BC-CEE7-4797-BE74-EE51D386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目次</a:t>
            </a:r>
            <a:endParaRPr kumimoji="1" lang="ja-JP" altLang="en-US" dirty="0"/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C272E9DC-E232-4A19-A91B-FB0F93AB1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2937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04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929F0A15-FF5B-4A59-8C43-565BF01FEC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11845" y="1229916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角丸四角形 6">
            <a:extLst>
              <a:ext uri="{FF2B5EF4-FFF2-40B4-BE49-F238E27FC236}">
                <a16:creationId xmlns:a16="http://schemas.microsoft.com/office/drawing/2014/main" id="{7EEF2026-A9DD-8E4F-AB90-0F7824C9D813}"/>
              </a:ext>
            </a:extLst>
          </p:cNvPr>
          <p:cNvSpPr/>
          <p:nvPr/>
        </p:nvSpPr>
        <p:spPr>
          <a:xfrm>
            <a:off x="10689444" y="1191850"/>
            <a:ext cx="1426464" cy="684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7CE37B-E2F6-F841-B639-1FC8BACFA4BB}"/>
              </a:ext>
            </a:extLst>
          </p:cNvPr>
          <p:cNvSpPr txBox="1"/>
          <p:nvPr/>
        </p:nvSpPr>
        <p:spPr>
          <a:xfrm>
            <a:off x="10786980" y="1349298"/>
            <a:ext cx="123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就職活動</a:t>
            </a:r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AF24EBBF-E9AB-F542-B270-B41D9F78FE6D}"/>
              </a:ext>
            </a:extLst>
          </p:cNvPr>
          <p:cNvSpPr/>
          <p:nvPr/>
        </p:nvSpPr>
        <p:spPr>
          <a:xfrm>
            <a:off x="10689444" y="1955931"/>
            <a:ext cx="1426464" cy="684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8C6CF9-A691-AA45-A745-DE433A25B3DC}"/>
              </a:ext>
            </a:extLst>
          </p:cNvPr>
          <p:cNvSpPr txBox="1"/>
          <p:nvPr/>
        </p:nvSpPr>
        <p:spPr>
          <a:xfrm>
            <a:off x="10786980" y="2113379"/>
            <a:ext cx="123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余暇活動</a:t>
            </a: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453EC74C-E338-AA43-BA08-02D6CB45B5D4}"/>
              </a:ext>
            </a:extLst>
          </p:cNvPr>
          <p:cNvSpPr/>
          <p:nvPr/>
        </p:nvSpPr>
        <p:spPr>
          <a:xfrm>
            <a:off x="10704873" y="3467979"/>
            <a:ext cx="1426464" cy="684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E6934C-851F-3848-8703-586D4A14C1EA}"/>
              </a:ext>
            </a:extLst>
          </p:cNvPr>
          <p:cNvSpPr txBox="1"/>
          <p:nvPr/>
        </p:nvSpPr>
        <p:spPr>
          <a:xfrm>
            <a:off x="10802409" y="3625427"/>
            <a:ext cx="123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在宅勤務</a:t>
            </a: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AC6B7EE2-6540-6F41-B7EA-7629ACEA65F2}"/>
              </a:ext>
            </a:extLst>
          </p:cNvPr>
          <p:cNvSpPr/>
          <p:nvPr/>
        </p:nvSpPr>
        <p:spPr>
          <a:xfrm>
            <a:off x="10704873" y="2752468"/>
            <a:ext cx="1426464" cy="684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D9F67F-90C2-4F4A-B2DE-08B845265AE7}"/>
              </a:ext>
            </a:extLst>
          </p:cNvPr>
          <p:cNvSpPr txBox="1"/>
          <p:nvPr/>
        </p:nvSpPr>
        <p:spPr>
          <a:xfrm>
            <a:off x="10802409" y="2909916"/>
            <a:ext cx="123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自宅待機</a:t>
            </a: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125EAD88-F96C-4E4F-B4CC-CEC0C78FAA68}"/>
              </a:ext>
            </a:extLst>
          </p:cNvPr>
          <p:cNvSpPr/>
          <p:nvPr/>
        </p:nvSpPr>
        <p:spPr>
          <a:xfrm>
            <a:off x="10704873" y="5110815"/>
            <a:ext cx="1426464" cy="684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8C4A29D-4ACA-0C45-962C-5B79547C7E76}"/>
              </a:ext>
            </a:extLst>
          </p:cNvPr>
          <p:cNvSpPr txBox="1"/>
          <p:nvPr/>
        </p:nvSpPr>
        <p:spPr>
          <a:xfrm>
            <a:off x="10776387" y="5183022"/>
            <a:ext cx="137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家族も在宅勤務</a:t>
            </a:r>
            <a:endParaRPr kumimoji="1" lang="ja-JP" altLang="en-US"/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44046F1C-F135-2842-B410-B5F315573C8B}"/>
              </a:ext>
            </a:extLst>
          </p:cNvPr>
          <p:cNvSpPr/>
          <p:nvPr/>
        </p:nvSpPr>
        <p:spPr>
          <a:xfrm>
            <a:off x="10715092" y="5892766"/>
            <a:ext cx="1379334" cy="7852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EA265C8-01BD-A646-9B6F-E729E96EA639}"/>
              </a:ext>
            </a:extLst>
          </p:cNvPr>
          <p:cNvSpPr txBox="1"/>
          <p:nvPr/>
        </p:nvSpPr>
        <p:spPr>
          <a:xfrm>
            <a:off x="10730104" y="5964533"/>
            <a:ext cx="137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外に出るのが不安</a:t>
            </a:r>
            <a:endParaRPr kumimoji="1" lang="ja-JP" altLang="en-US"/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1BA6C6C8-2EBE-E14B-8898-E659219E7282}"/>
              </a:ext>
            </a:extLst>
          </p:cNvPr>
          <p:cNvSpPr/>
          <p:nvPr/>
        </p:nvSpPr>
        <p:spPr>
          <a:xfrm>
            <a:off x="10704873" y="4212565"/>
            <a:ext cx="1426464" cy="6842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8775AE-2DD8-0E4E-BD41-39FC753BA2DA}"/>
              </a:ext>
            </a:extLst>
          </p:cNvPr>
          <p:cNvSpPr txBox="1"/>
          <p:nvPr/>
        </p:nvSpPr>
        <p:spPr>
          <a:xfrm>
            <a:off x="10666995" y="4380718"/>
            <a:ext cx="158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業務量の増減</a:t>
            </a:r>
            <a:endParaRPr kumimoji="1" lang="ja-JP" altLang="en-US"/>
          </a:p>
        </p:txBody>
      </p:sp>
      <p:sp>
        <p:nvSpPr>
          <p:cNvPr id="23" name="四角形: 角を丸くする 3">
            <a:extLst>
              <a:ext uri="{FF2B5EF4-FFF2-40B4-BE49-F238E27FC236}">
                <a16:creationId xmlns:a16="http://schemas.microsoft.com/office/drawing/2014/main" id="{00CABADC-2017-BF40-BC1E-B1DEE64909FE}"/>
              </a:ext>
            </a:extLst>
          </p:cNvPr>
          <p:cNvSpPr/>
          <p:nvPr/>
        </p:nvSpPr>
        <p:spPr>
          <a:xfrm>
            <a:off x="305077" y="2156289"/>
            <a:ext cx="4456260" cy="254542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97947CF-F7B4-9641-A301-5C4A999E63BD}"/>
              </a:ext>
            </a:extLst>
          </p:cNvPr>
          <p:cNvSpPr txBox="1"/>
          <p:nvPr/>
        </p:nvSpPr>
        <p:spPr>
          <a:xfrm>
            <a:off x="292618" y="2923795"/>
            <a:ext cx="4456260" cy="10104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kumimoji="1" lang="ja-JP" altLang="en-US" sz="6000" b="1">
                <a:solidFill>
                  <a:schemeClr val="bg1">
                    <a:lumMod val="95000"/>
                  </a:schemeClr>
                </a:solidFill>
              </a:rPr>
              <a:t>不 安の相談</a:t>
            </a:r>
            <a:endParaRPr kumimoji="1" lang="ja-JP" alt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2E3FF8AA-8648-D342-AB62-AE5DF3EED845}"/>
              </a:ext>
            </a:extLst>
          </p:cNvPr>
          <p:cNvSpPr txBox="1">
            <a:spLocks/>
          </p:cNvSpPr>
          <p:nvPr/>
        </p:nvSpPr>
        <p:spPr>
          <a:xfrm>
            <a:off x="142895" y="0"/>
            <a:ext cx="11505259" cy="12038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/>
              <a:t>新型コロナウイルスの影響による相談の</a:t>
            </a:r>
            <a:r>
              <a:rPr lang="ja-JP" altLang="en-US"/>
              <a:t>傾向</a:t>
            </a:r>
            <a:br>
              <a:rPr lang="en-US" altLang="ja-JP" sz="4800" dirty="0"/>
            </a:br>
            <a:r>
              <a:rPr lang="ja-JP" altLang="en-US" sz="3600"/>
              <a:t>緊急事態宣言前後の相談内容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6908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649BC-CEE7-4797-BE74-EE51D386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目次</a:t>
            </a:r>
            <a:endParaRPr kumimoji="1" lang="ja-JP" altLang="en-US" dirty="0"/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C272E9DC-E232-4A19-A91B-FB0F93AB1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487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79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289B200-9EB1-2344-933A-FA8103BC2A57}"/>
              </a:ext>
            </a:extLst>
          </p:cNvPr>
          <p:cNvSpPr txBox="1">
            <a:spLocks/>
          </p:cNvSpPr>
          <p:nvPr/>
        </p:nvSpPr>
        <p:spPr>
          <a:xfrm>
            <a:off x="836675" y="0"/>
            <a:ext cx="10515600" cy="1439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ja-JP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With</a:t>
            </a:r>
            <a:r>
              <a:rPr lang="ja-JP" alt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コロナの時代における働き方の変化</a:t>
            </a:r>
            <a:endParaRPr lang="en-US" altLang="ja-JP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E43C914D-1165-4061-B7A9-8C95481CE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506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0EDEA9-F84B-D947-A83F-E86F5681A11B}"/>
              </a:ext>
            </a:extLst>
          </p:cNvPr>
          <p:cNvSpPr txBox="1"/>
          <p:nvPr/>
        </p:nvSpPr>
        <p:spPr>
          <a:xfrm>
            <a:off x="836675" y="1632347"/>
            <a:ext cx="923330" cy="47378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/>
              <a:t>わたしの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5747A1-9CA7-4845-BFB7-3F5B06AF1125}"/>
              </a:ext>
            </a:extLst>
          </p:cNvPr>
          <p:cNvSpPr txBox="1"/>
          <p:nvPr/>
        </p:nvSpPr>
        <p:spPr>
          <a:xfrm>
            <a:off x="10428945" y="1632347"/>
            <a:ext cx="923330" cy="47378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/>
              <a:t>まわりの</a:t>
            </a:r>
            <a:endParaRPr kumimoji="1" lang="ja-JP" altLang="en-US" sz="4800"/>
          </a:p>
        </p:txBody>
      </p:sp>
    </p:spTree>
    <p:extLst>
      <p:ext uri="{BB962C8B-B14F-4D97-AF65-F5344CB8AC3E}">
        <p14:creationId xmlns:p14="http://schemas.microsoft.com/office/powerpoint/2010/main" val="78861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7D0C9051-2702-854B-89E7-BB75C8AAA875}"/>
              </a:ext>
            </a:extLst>
          </p:cNvPr>
          <p:cNvSpPr txBox="1">
            <a:spLocks/>
          </p:cNvSpPr>
          <p:nvPr/>
        </p:nvSpPr>
        <p:spPr>
          <a:xfrm>
            <a:off x="1985079" y="5022674"/>
            <a:ext cx="8218791" cy="202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/>
              <a:t>安定した職場作りに必要な視点は本質的に変わっていない</a:t>
            </a:r>
          </a:p>
        </p:txBody>
      </p:sp>
      <p:sp>
        <p:nvSpPr>
          <p:cNvPr id="9" name="下矢印 8">
            <a:extLst>
              <a:ext uri="{FF2B5EF4-FFF2-40B4-BE49-F238E27FC236}">
                <a16:creationId xmlns:a16="http://schemas.microsoft.com/office/drawing/2014/main" id="{C4F607EE-D6DC-4841-945B-42136139B48D}"/>
              </a:ext>
            </a:extLst>
          </p:cNvPr>
          <p:cNvSpPr/>
          <p:nvPr/>
        </p:nvSpPr>
        <p:spPr>
          <a:xfrm>
            <a:off x="5260693" y="3732873"/>
            <a:ext cx="1450759" cy="147860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CC712225-695E-674F-B8E9-9FE5D6D4600B}"/>
              </a:ext>
            </a:extLst>
          </p:cNvPr>
          <p:cNvSpPr/>
          <p:nvPr/>
        </p:nvSpPr>
        <p:spPr>
          <a:xfrm>
            <a:off x="838200" y="1459439"/>
            <a:ext cx="2838450" cy="203412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4400">
                <a:solidFill>
                  <a:schemeClr val="tx1"/>
                </a:solidFill>
              </a:rPr>
              <a:t>体調管理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2485FACF-FCE3-F449-B6DF-474FB87228B5}"/>
              </a:ext>
            </a:extLst>
          </p:cNvPr>
          <p:cNvSpPr txBox="1">
            <a:spLocks/>
          </p:cNvSpPr>
          <p:nvPr/>
        </p:nvSpPr>
        <p:spPr>
          <a:xfrm>
            <a:off x="836675" y="0"/>
            <a:ext cx="10515600" cy="1439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ja-JP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With</a:t>
            </a:r>
            <a:r>
              <a:rPr lang="ja-JP" alt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コロナの時代における働き方の変化</a:t>
            </a:r>
            <a:endParaRPr lang="en-US" altLang="ja-JP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3A5D345F-9B8A-174E-8D27-6377DD5BBED1}"/>
              </a:ext>
            </a:extLst>
          </p:cNvPr>
          <p:cNvSpPr/>
          <p:nvPr/>
        </p:nvSpPr>
        <p:spPr>
          <a:xfrm>
            <a:off x="8349614" y="1450272"/>
            <a:ext cx="2838450" cy="203412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ja-JP" altLang="en-US" sz="4400">
                <a:solidFill>
                  <a:schemeClr val="tx1"/>
                </a:solidFill>
              </a:rPr>
              <a:t>業務遂行</a:t>
            </a:r>
            <a:endParaRPr kumimoji="1" lang="ja-JP" altLang="en-US" sz="4400">
              <a:solidFill>
                <a:schemeClr val="tx1"/>
              </a:solidFill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B7CABD99-65E2-F048-85FC-9FA3F944A0E9}"/>
              </a:ext>
            </a:extLst>
          </p:cNvPr>
          <p:cNvSpPr/>
          <p:nvPr/>
        </p:nvSpPr>
        <p:spPr>
          <a:xfrm>
            <a:off x="4676012" y="1408249"/>
            <a:ext cx="2838450" cy="207740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2800">
                <a:solidFill>
                  <a:schemeClr val="tx1"/>
                </a:solidFill>
              </a:rPr>
              <a:t>コミュニケーション</a:t>
            </a:r>
            <a:endParaRPr kumimoji="1" lang="ja-JP" altLang="en-US" sz="4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7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649BC-CEE7-4797-BE74-EE51D386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目次</a:t>
            </a:r>
            <a:endParaRPr kumimoji="1" lang="ja-JP" altLang="en-US" dirty="0"/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C272E9DC-E232-4A19-A91B-FB0F93AB1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1969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704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722</Words>
  <Application>Microsoft Office PowerPoint</Application>
  <PresentationFormat>ワイド画面</PresentationFormat>
  <Paragraphs>143</Paragraphs>
  <Slides>19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withコロナの時代における障害者雇用 ～精神障害者の安定した 職場づくり～</vt:lpstr>
      <vt:lpstr>PowerPoint プレゼンテーション</vt:lpstr>
      <vt:lpstr>目次</vt:lpstr>
      <vt:lpstr>目次</vt:lpstr>
      <vt:lpstr>PowerPoint プレゼンテーション</vt:lpstr>
      <vt:lpstr>目次</vt:lpstr>
      <vt:lpstr>PowerPoint プレゼンテーション</vt:lpstr>
      <vt:lpstr>PowerPoint プレゼンテーション</vt:lpstr>
      <vt:lpstr>目次</vt:lpstr>
      <vt:lpstr>雇用のポイント</vt:lpstr>
      <vt:lpstr>雇用のポイント</vt:lpstr>
      <vt:lpstr>体調管理</vt:lpstr>
      <vt:lpstr>相談のしやすさ(コミュニケーション）</vt:lpstr>
      <vt:lpstr>業務負担調整や業務指示</vt:lpstr>
      <vt:lpstr>目次</vt:lpstr>
      <vt:lpstr>プチ事例</vt:lpstr>
      <vt:lpstr>プチ事例</vt:lpstr>
      <vt:lpstr>最後に・・・</vt:lpstr>
      <vt:lpstr>ご清聴ありがとうございました。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Withコロナの時代における障害者雇用 ～精神障害者の安定した職場づくり～</dc:title>
  <dc:creator>藤枝 洋介</dc:creator>
  <cp:lastModifiedBy>PC14</cp:lastModifiedBy>
  <cp:revision>3</cp:revision>
  <dcterms:created xsi:type="dcterms:W3CDTF">2020-11-17T07:25:37Z</dcterms:created>
  <dcterms:modified xsi:type="dcterms:W3CDTF">2021-01-13T05:07:35Z</dcterms:modified>
</cp:coreProperties>
</file>